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57" r:id="rId5"/>
    <p:sldId id="269" r:id="rId6"/>
    <p:sldId id="270" r:id="rId7"/>
    <p:sldId id="267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1748E1-B321-4DA2-85E8-B48F3DF59B4C}" v="159" dt="2021-11-20T18:11:07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4A1748E1-B321-4DA2-85E8-B48F3DF59B4C}"/>
    <pc:docChg chg="custSel addSld delSld modSld">
      <pc:chgData name="Seelen, BMJG (Bernhard)" userId="8c651d8e-946e-4948-8a64-4c10bca0126f" providerId="ADAL" clId="{4A1748E1-B321-4DA2-85E8-B48F3DF59B4C}" dt="2021-11-20T18:18:31.186" v="998" actId="20577"/>
      <pc:docMkLst>
        <pc:docMk/>
      </pc:docMkLst>
      <pc:sldChg chg="modSp mod">
        <pc:chgData name="Seelen, BMJG (Bernhard)" userId="8c651d8e-946e-4948-8a64-4c10bca0126f" providerId="ADAL" clId="{4A1748E1-B321-4DA2-85E8-B48F3DF59B4C}" dt="2021-11-20T18:17:01.736" v="981" actId="20577"/>
        <pc:sldMkLst>
          <pc:docMk/>
          <pc:sldMk cId="2862692463" sldId="256"/>
        </pc:sldMkLst>
        <pc:spChg chg="mod">
          <ac:chgData name="Seelen, BMJG (Bernhard)" userId="8c651d8e-946e-4948-8a64-4c10bca0126f" providerId="ADAL" clId="{4A1748E1-B321-4DA2-85E8-B48F3DF59B4C}" dt="2021-11-20T18:16:22.836" v="932" actId="1076"/>
          <ac:spMkLst>
            <pc:docMk/>
            <pc:sldMk cId="2862692463" sldId="256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4A1748E1-B321-4DA2-85E8-B48F3DF59B4C}" dt="2021-11-20T18:17:01.736" v="981" actId="20577"/>
          <ac:spMkLst>
            <pc:docMk/>
            <pc:sldMk cId="2862692463" sldId="256"/>
            <ac:spMk id="3" creationId="{00000000-0000-0000-0000-000000000000}"/>
          </ac:spMkLst>
        </pc:spChg>
      </pc:sldChg>
      <pc:sldChg chg="del">
        <pc:chgData name="Seelen, BMJG (Bernhard)" userId="8c651d8e-946e-4948-8a64-4c10bca0126f" providerId="ADAL" clId="{4A1748E1-B321-4DA2-85E8-B48F3DF59B4C}" dt="2021-11-20T18:07:37.743" v="141" actId="47"/>
        <pc:sldMkLst>
          <pc:docMk/>
          <pc:sldMk cId="848143498" sldId="258"/>
        </pc:sldMkLst>
      </pc:sldChg>
      <pc:sldChg chg="del">
        <pc:chgData name="Seelen, BMJG (Bernhard)" userId="8c651d8e-946e-4948-8a64-4c10bca0126f" providerId="ADAL" clId="{4A1748E1-B321-4DA2-85E8-B48F3DF59B4C}" dt="2021-11-20T18:07:40.879" v="143" actId="47"/>
        <pc:sldMkLst>
          <pc:docMk/>
          <pc:sldMk cId="2301599776" sldId="259"/>
        </pc:sldMkLst>
      </pc:sldChg>
      <pc:sldChg chg="del">
        <pc:chgData name="Seelen, BMJG (Bernhard)" userId="8c651d8e-946e-4948-8a64-4c10bca0126f" providerId="ADAL" clId="{4A1748E1-B321-4DA2-85E8-B48F3DF59B4C}" dt="2021-11-20T18:07:42.380" v="144" actId="47"/>
        <pc:sldMkLst>
          <pc:docMk/>
          <pc:sldMk cId="4248270969" sldId="260"/>
        </pc:sldMkLst>
      </pc:sldChg>
      <pc:sldChg chg="del">
        <pc:chgData name="Seelen, BMJG (Bernhard)" userId="8c651d8e-946e-4948-8a64-4c10bca0126f" providerId="ADAL" clId="{4A1748E1-B321-4DA2-85E8-B48F3DF59B4C}" dt="2021-11-20T18:07:43.362" v="145" actId="47"/>
        <pc:sldMkLst>
          <pc:docMk/>
          <pc:sldMk cId="1563925532" sldId="261"/>
        </pc:sldMkLst>
      </pc:sldChg>
      <pc:sldChg chg="del">
        <pc:chgData name="Seelen, BMJG (Bernhard)" userId="8c651d8e-946e-4948-8a64-4c10bca0126f" providerId="ADAL" clId="{4A1748E1-B321-4DA2-85E8-B48F3DF59B4C}" dt="2021-11-20T18:07:38.994" v="142" actId="47"/>
        <pc:sldMkLst>
          <pc:docMk/>
          <pc:sldMk cId="1071126461" sldId="262"/>
        </pc:sldMkLst>
      </pc:sldChg>
      <pc:sldChg chg="modSp mod">
        <pc:chgData name="Seelen, BMJG (Bernhard)" userId="8c651d8e-946e-4948-8a64-4c10bca0126f" providerId="ADAL" clId="{4A1748E1-B321-4DA2-85E8-B48F3DF59B4C}" dt="2021-11-20T18:18:31.186" v="998" actId="20577"/>
        <pc:sldMkLst>
          <pc:docMk/>
          <pc:sldMk cId="1405126575" sldId="266"/>
        </pc:sldMkLst>
        <pc:spChg chg="mod">
          <ac:chgData name="Seelen, BMJG (Bernhard)" userId="8c651d8e-946e-4948-8a64-4c10bca0126f" providerId="ADAL" clId="{4A1748E1-B321-4DA2-85E8-B48F3DF59B4C}" dt="2021-11-20T18:18:31.186" v="998" actId="20577"/>
          <ac:spMkLst>
            <pc:docMk/>
            <pc:sldMk cId="1405126575" sldId="266"/>
            <ac:spMk id="3" creationId="{9EBE9E68-6B93-4772-A3C5-E00F05ABACCA}"/>
          </ac:spMkLst>
        </pc:spChg>
      </pc:sldChg>
      <pc:sldChg chg="modSp mod">
        <pc:chgData name="Seelen, BMJG (Bernhard)" userId="8c651d8e-946e-4948-8a64-4c10bca0126f" providerId="ADAL" clId="{4A1748E1-B321-4DA2-85E8-B48F3DF59B4C}" dt="2021-11-20T18:15:34.613" v="931" actId="20577"/>
        <pc:sldMkLst>
          <pc:docMk/>
          <pc:sldMk cId="1373379884" sldId="267"/>
        </pc:sldMkLst>
        <pc:spChg chg="mod">
          <ac:chgData name="Seelen, BMJG (Bernhard)" userId="8c651d8e-946e-4948-8a64-4c10bca0126f" providerId="ADAL" clId="{4A1748E1-B321-4DA2-85E8-B48F3DF59B4C}" dt="2021-11-20T18:14:17.250" v="700" actId="20577"/>
          <ac:spMkLst>
            <pc:docMk/>
            <pc:sldMk cId="1373379884" sldId="267"/>
            <ac:spMk id="3" creationId="{00000000-0000-0000-0000-000000000000}"/>
          </ac:spMkLst>
        </pc:spChg>
        <pc:spChg chg="mod">
          <ac:chgData name="Seelen, BMJG (Bernhard)" userId="8c651d8e-946e-4948-8a64-4c10bca0126f" providerId="ADAL" clId="{4A1748E1-B321-4DA2-85E8-B48F3DF59B4C}" dt="2021-11-20T18:15:34.613" v="931" actId="20577"/>
          <ac:spMkLst>
            <pc:docMk/>
            <pc:sldMk cId="1373379884" sldId="267"/>
            <ac:spMk id="5" creationId="{F3004AB1-D647-4817-A3E2-9802DBA62C73}"/>
          </ac:spMkLst>
        </pc:spChg>
      </pc:sldChg>
      <pc:sldChg chg="new del">
        <pc:chgData name="Seelen, BMJG (Bernhard)" userId="8c651d8e-946e-4948-8a64-4c10bca0126f" providerId="ADAL" clId="{4A1748E1-B321-4DA2-85E8-B48F3DF59B4C}" dt="2021-11-20T18:13:04.885" v="642" actId="47"/>
        <pc:sldMkLst>
          <pc:docMk/>
          <pc:sldMk cId="4269588632" sldId="268"/>
        </pc:sldMkLst>
      </pc:sldChg>
      <pc:sldChg chg="modSp add mod">
        <pc:chgData name="Seelen, BMJG (Bernhard)" userId="8c651d8e-946e-4948-8a64-4c10bca0126f" providerId="ADAL" clId="{4A1748E1-B321-4DA2-85E8-B48F3DF59B4C}" dt="2021-11-20T18:10:37.899" v="322" actId="20577"/>
        <pc:sldMkLst>
          <pc:docMk/>
          <pc:sldMk cId="3462162144" sldId="269"/>
        </pc:sldMkLst>
        <pc:spChg chg="mod">
          <ac:chgData name="Seelen, BMJG (Bernhard)" userId="8c651d8e-946e-4948-8a64-4c10bca0126f" providerId="ADAL" clId="{4A1748E1-B321-4DA2-85E8-B48F3DF59B4C}" dt="2021-11-20T18:08:10.401" v="165" actId="20577"/>
          <ac:spMkLst>
            <pc:docMk/>
            <pc:sldMk cId="3462162144" sldId="269"/>
            <ac:spMk id="2" creationId="{00000000-0000-0000-0000-000000000000}"/>
          </ac:spMkLst>
        </pc:spChg>
        <pc:graphicFrameChg chg="mod">
          <ac:chgData name="Seelen, BMJG (Bernhard)" userId="8c651d8e-946e-4948-8a64-4c10bca0126f" providerId="ADAL" clId="{4A1748E1-B321-4DA2-85E8-B48F3DF59B4C}" dt="2021-11-20T18:10:37.899" v="322" actId="20577"/>
          <ac:graphicFrameMkLst>
            <pc:docMk/>
            <pc:sldMk cId="3462162144" sldId="269"/>
            <ac:graphicFrameMk id="4" creationId="{00000000-0000-0000-0000-000000000000}"/>
          </ac:graphicFrameMkLst>
        </pc:graphicFrameChg>
      </pc:sldChg>
      <pc:sldChg chg="modSp add mod">
        <pc:chgData name="Seelen, BMJG (Bernhard)" userId="8c651d8e-946e-4948-8a64-4c10bca0126f" providerId="ADAL" clId="{4A1748E1-B321-4DA2-85E8-B48F3DF59B4C}" dt="2021-11-20T18:12:53.174" v="641" actId="20577"/>
        <pc:sldMkLst>
          <pc:docMk/>
          <pc:sldMk cId="1001539676" sldId="270"/>
        </pc:sldMkLst>
        <pc:spChg chg="mod">
          <ac:chgData name="Seelen, BMJG (Bernhard)" userId="8c651d8e-946e-4948-8a64-4c10bca0126f" providerId="ADAL" clId="{4A1748E1-B321-4DA2-85E8-B48F3DF59B4C}" dt="2021-11-20T18:11:15.884" v="335" actId="20577"/>
          <ac:spMkLst>
            <pc:docMk/>
            <pc:sldMk cId="1001539676" sldId="270"/>
            <ac:spMk id="2" creationId="{00000000-0000-0000-0000-000000000000}"/>
          </ac:spMkLst>
        </pc:spChg>
        <pc:spChg chg="mod">
          <ac:chgData name="Seelen, BMJG (Bernhard)" userId="8c651d8e-946e-4948-8a64-4c10bca0126f" providerId="ADAL" clId="{4A1748E1-B321-4DA2-85E8-B48F3DF59B4C}" dt="2021-11-20T18:12:53.174" v="641" actId="20577"/>
          <ac:spMkLst>
            <pc:docMk/>
            <pc:sldMk cId="1001539676" sldId="270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66BC2-A165-4011-97CF-038EE8F9699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998243B-C720-4FD4-A5BE-F45369A88A1E}">
      <dgm:prSet phldrT="[Tekst]"/>
      <dgm:spPr/>
      <dgm:t>
        <a:bodyPr/>
        <a:lstStyle/>
        <a:p>
          <a:r>
            <a:rPr lang="en-US" dirty="0" err="1"/>
            <a:t>Collectieve</a:t>
          </a:r>
          <a:r>
            <a:rPr lang="en-US" dirty="0"/>
            <a:t> sector</a:t>
          </a:r>
          <a:endParaRPr lang="nl-NL" dirty="0"/>
        </a:p>
      </dgm:t>
    </dgm:pt>
    <dgm:pt modelId="{A0DB30D0-B456-4597-B863-3640929F5AC4}" type="parTrans" cxnId="{1240B8E8-A51E-4AD6-98F0-BB68A22C8175}">
      <dgm:prSet/>
      <dgm:spPr/>
      <dgm:t>
        <a:bodyPr/>
        <a:lstStyle/>
        <a:p>
          <a:endParaRPr lang="nl-NL"/>
        </a:p>
      </dgm:t>
    </dgm:pt>
    <dgm:pt modelId="{131DED67-BB6B-4107-9245-88CB67D6849D}" type="sibTrans" cxnId="{1240B8E8-A51E-4AD6-98F0-BB68A22C8175}">
      <dgm:prSet/>
      <dgm:spPr/>
      <dgm:t>
        <a:bodyPr/>
        <a:lstStyle/>
        <a:p>
          <a:endParaRPr lang="nl-NL"/>
        </a:p>
      </dgm:t>
    </dgm:pt>
    <dgm:pt modelId="{6A7C56DB-3297-4AC7-ADD2-708C85A75B17}">
      <dgm:prSet phldrT="[Tekst]"/>
      <dgm:spPr/>
      <dgm:t>
        <a:bodyPr/>
        <a:lstStyle/>
        <a:p>
          <a:r>
            <a:rPr lang="en-US" dirty="0" err="1"/>
            <a:t>Overheid</a:t>
          </a:r>
          <a:endParaRPr lang="nl-NL" dirty="0"/>
        </a:p>
      </dgm:t>
    </dgm:pt>
    <dgm:pt modelId="{47701123-20CF-4CDF-A533-FDD92416A02D}" type="parTrans" cxnId="{0FC88180-16BC-43A1-9030-10BC1E92FA20}">
      <dgm:prSet/>
      <dgm:spPr/>
      <dgm:t>
        <a:bodyPr/>
        <a:lstStyle/>
        <a:p>
          <a:endParaRPr lang="nl-NL"/>
        </a:p>
      </dgm:t>
    </dgm:pt>
    <dgm:pt modelId="{747E71C4-0148-47AC-B668-C9E88924E734}" type="sibTrans" cxnId="{0FC88180-16BC-43A1-9030-10BC1E92FA20}">
      <dgm:prSet/>
      <dgm:spPr/>
      <dgm:t>
        <a:bodyPr/>
        <a:lstStyle/>
        <a:p>
          <a:endParaRPr lang="nl-NL"/>
        </a:p>
      </dgm:t>
    </dgm:pt>
    <dgm:pt modelId="{277ADD0F-615C-4C0A-8145-911675CA230F}">
      <dgm:prSet phldrT="[Tekst]"/>
      <dgm:spPr/>
      <dgm:t>
        <a:bodyPr/>
        <a:lstStyle/>
        <a:p>
          <a:r>
            <a:rPr lang="en-US" dirty="0" err="1"/>
            <a:t>Rijk</a:t>
          </a:r>
          <a:endParaRPr lang="nl-NL" dirty="0"/>
        </a:p>
      </dgm:t>
    </dgm:pt>
    <dgm:pt modelId="{36F8A0B3-7335-4AF5-87DF-729F86DA296C}" type="parTrans" cxnId="{CA8B2D7B-D4B2-4680-8360-3DDAED4EDC40}">
      <dgm:prSet/>
      <dgm:spPr/>
      <dgm:t>
        <a:bodyPr/>
        <a:lstStyle/>
        <a:p>
          <a:endParaRPr lang="nl-NL"/>
        </a:p>
      </dgm:t>
    </dgm:pt>
    <dgm:pt modelId="{4FE18A0A-8EF7-4370-A3BD-996498CFC0B4}" type="sibTrans" cxnId="{CA8B2D7B-D4B2-4680-8360-3DDAED4EDC40}">
      <dgm:prSet/>
      <dgm:spPr/>
      <dgm:t>
        <a:bodyPr/>
        <a:lstStyle/>
        <a:p>
          <a:endParaRPr lang="nl-NL"/>
        </a:p>
      </dgm:t>
    </dgm:pt>
    <dgm:pt modelId="{06FFE52C-84F4-4B64-9433-CFF8BB4BA52D}">
      <dgm:prSet phldrT="[Tekst]"/>
      <dgm:spPr/>
      <dgm:t>
        <a:bodyPr/>
        <a:lstStyle/>
        <a:p>
          <a:r>
            <a:rPr lang="en-US" dirty="0" err="1"/>
            <a:t>Provincie</a:t>
          </a:r>
          <a:endParaRPr lang="nl-NL" dirty="0"/>
        </a:p>
      </dgm:t>
    </dgm:pt>
    <dgm:pt modelId="{D11EF799-B691-4E98-92F7-2A04C5149AC7}" type="parTrans" cxnId="{3AECFB24-FF7E-4F49-B531-BD69DBB5208B}">
      <dgm:prSet/>
      <dgm:spPr/>
      <dgm:t>
        <a:bodyPr/>
        <a:lstStyle/>
        <a:p>
          <a:endParaRPr lang="nl-NL"/>
        </a:p>
      </dgm:t>
    </dgm:pt>
    <dgm:pt modelId="{C47CB0C8-E18F-46B4-97EF-A8554E69A40D}" type="sibTrans" cxnId="{3AECFB24-FF7E-4F49-B531-BD69DBB5208B}">
      <dgm:prSet/>
      <dgm:spPr/>
      <dgm:t>
        <a:bodyPr/>
        <a:lstStyle/>
        <a:p>
          <a:endParaRPr lang="nl-NL"/>
        </a:p>
      </dgm:t>
    </dgm:pt>
    <dgm:pt modelId="{F054E963-AC28-48B8-83FD-98B784E33E3D}">
      <dgm:prSet phldrT="[Tekst]"/>
      <dgm:spPr/>
      <dgm:t>
        <a:bodyPr/>
        <a:lstStyle/>
        <a:p>
          <a:r>
            <a:rPr lang="en-US" dirty="0" err="1"/>
            <a:t>Instellingen</a:t>
          </a:r>
          <a:r>
            <a:rPr lang="en-US" dirty="0"/>
            <a:t> die </a:t>
          </a:r>
          <a:r>
            <a:rPr lang="en-US" dirty="0" err="1"/>
            <a:t>zorgen</a:t>
          </a:r>
          <a:r>
            <a:rPr lang="en-US" dirty="0"/>
            <a:t> </a:t>
          </a:r>
          <a:r>
            <a:rPr lang="en-US" dirty="0" err="1"/>
            <a:t>voor</a:t>
          </a:r>
          <a:r>
            <a:rPr lang="en-US" dirty="0"/>
            <a:t> </a:t>
          </a:r>
          <a:r>
            <a:rPr lang="en-US" dirty="0" err="1"/>
            <a:t>sociale</a:t>
          </a:r>
          <a:r>
            <a:rPr lang="en-US" dirty="0"/>
            <a:t> </a:t>
          </a:r>
          <a:r>
            <a:rPr lang="en-US" dirty="0" err="1"/>
            <a:t>zekerheid</a:t>
          </a:r>
          <a:endParaRPr lang="nl-NL" dirty="0"/>
        </a:p>
      </dgm:t>
    </dgm:pt>
    <dgm:pt modelId="{B963B7A8-2F8A-467C-921D-DA57571144D2}" type="parTrans" cxnId="{7A2E6B98-1B11-497F-8E42-6023F8A987BE}">
      <dgm:prSet/>
      <dgm:spPr/>
      <dgm:t>
        <a:bodyPr/>
        <a:lstStyle/>
        <a:p>
          <a:endParaRPr lang="nl-NL"/>
        </a:p>
      </dgm:t>
    </dgm:pt>
    <dgm:pt modelId="{505069EC-2E1F-4710-A684-077C64A547FD}" type="sibTrans" cxnId="{7A2E6B98-1B11-497F-8E42-6023F8A987BE}">
      <dgm:prSet/>
      <dgm:spPr/>
      <dgm:t>
        <a:bodyPr/>
        <a:lstStyle/>
        <a:p>
          <a:endParaRPr lang="nl-NL"/>
        </a:p>
      </dgm:t>
    </dgm:pt>
    <dgm:pt modelId="{3C05E813-B5FA-4E05-8E30-ACE3F12CE1AA}">
      <dgm:prSet phldrT="[Tekst]"/>
      <dgm:spPr/>
      <dgm:t>
        <a:bodyPr/>
        <a:lstStyle/>
        <a:p>
          <a:r>
            <a:rPr lang="en-US" dirty="0"/>
            <a:t>UWV</a:t>
          </a:r>
          <a:endParaRPr lang="nl-NL" dirty="0"/>
        </a:p>
      </dgm:t>
    </dgm:pt>
    <dgm:pt modelId="{2860B63B-2ED2-4B2A-A76C-981AA0045BB7}" type="parTrans" cxnId="{B01895AA-D7DC-4778-AD69-7EC62016C8A6}">
      <dgm:prSet/>
      <dgm:spPr/>
      <dgm:t>
        <a:bodyPr/>
        <a:lstStyle/>
        <a:p>
          <a:endParaRPr lang="nl-NL"/>
        </a:p>
      </dgm:t>
    </dgm:pt>
    <dgm:pt modelId="{44ED57FE-62F8-412B-B2D2-A1B0247D3987}" type="sibTrans" cxnId="{B01895AA-D7DC-4778-AD69-7EC62016C8A6}">
      <dgm:prSet/>
      <dgm:spPr/>
      <dgm:t>
        <a:bodyPr/>
        <a:lstStyle/>
        <a:p>
          <a:endParaRPr lang="nl-NL"/>
        </a:p>
      </dgm:t>
    </dgm:pt>
    <dgm:pt modelId="{7FB3A2AD-9652-49BC-BB69-C429E38DCA5A}">
      <dgm:prSet/>
      <dgm:spPr/>
      <dgm:t>
        <a:bodyPr/>
        <a:lstStyle/>
        <a:p>
          <a:r>
            <a:rPr lang="en-US" dirty="0" err="1"/>
            <a:t>Gemeente</a:t>
          </a:r>
          <a:endParaRPr lang="nl-NL" dirty="0"/>
        </a:p>
      </dgm:t>
    </dgm:pt>
    <dgm:pt modelId="{09C27132-DBCF-4348-A861-771DC5B304AC}" type="parTrans" cxnId="{D6D791BF-2159-43AC-A447-61A8DF906BD0}">
      <dgm:prSet/>
      <dgm:spPr/>
      <dgm:t>
        <a:bodyPr/>
        <a:lstStyle/>
        <a:p>
          <a:endParaRPr lang="nl-NL"/>
        </a:p>
      </dgm:t>
    </dgm:pt>
    <dgm:pt modelId="{467AC4FF-A9EA-43A4-BF83-9B2421B62F6F}" type="sibTrans" cxnId="{D6D791BF-2159-43AC-A447-61A8DF906BD0}">
      <dgm:prSet/>
      <dgm:spPr/>
      <dgm:t>
        <a:bodyPr/>
        <a:lstStyle/>
        <a:p>
          <a:endParaRPr lang="nl-NL"/>
        </a:p>
      </dgm:t>
    </dgm:pt>
    <dgm:pt modelId="{8F8FCB1C-0B97-484B-9FFE-6830AC86320F}" type="pres">
      <dgm:prSet presAssocID="{79466BC2-A165-4011-97CF-038EE8F9699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44640F6-81AA-4EFE-A0AC-318D945280A2}" type="pres">
      <dgm:prSet presAssocID="{C998243B-C720-4FD4-A5BE-F45369A88A1E}" presName="root1" presStyleCnt="0"/>
      <dgm:spPr/>
    </dgm:pt>
    <dgm:pt modelId="{82007621-A730-4DD4-9FC3-D227C9761317}" type="pres">
      <dgm:prSet presAssocID="{C998243B-C720-4FD4-A5BE-F45369A88A1E}" presName="LevelOneTextNode" presStyleLbl="node0" presStyleIdx="0" presStyleCnt="1" custScaleX="151708" custScaleY="157824">
        <dgm:presLayoutVars>
          <dgm:chPref val="3"/>
        </dgm:presLayoutVars>
      </dgm:prSet>
      <dgm:spPr/>
    </dgm:pt>
    <dgm:pt modelId="{DAA5F8EF-2AA0-42FE-B52A-F748A98C206C}" type="pres">
      <dgm:prSet presAssocID="{C998243B-C720-4FD4-A5BE-F45369A88A1E}" presName="level2hierChild" presStyleCnt="0"/>
      <dgm:spPr/>
    </dgm:pt>
    <dgm:pt modelId="{F6477A78-84E9-4A89-851C-10DD62AE16F8}" type="pres">
      <dgm:prSet presAssocID="{47701123-20CF-4CDF-A533-FDD92416A02D}" presName="conn2-1" presStyleLbl="parChTrans1D2" presStyleIdx="0" presStyleCnt="2"/>
      <dgm:spPr/>
    </dgm:pt>
    <dgm:pt modelId="{926BB026-8D34-4690-912F-C886524035D8}" type="pres">
      <dgm:prSet presAssocID="{47701123-20CF-4CDF-A533-FDD92416A02D}" presName="connTx" presStyleLbl="parChTrans1D2" presStyleIdx="0" presStyleCnt="2"/>
      <dgm:spPr/>
    </dgm:pt>
    <dgm:pt modelId="{8309610B-8059-48FC-A27D-05882B16EDFD}" type="pres">
      <dgm:prSet presAssocID="{6A7C56DB-3297-4AC7-ADD2-708C85A75B17}" presName="root2" presStyleCnt="0"/>
      <dgm:spPr/>
    </dgm:pt>
    <dgm:pt modelId="{0BBC8293-D7E0-40BF-8892-5EC6DA915363}" type="pres">
      <dgm:prSet presAssocID="{6A7C56DB-3297-4AC7-ADD2-708C85A75B17}" presName="LevelTwoTextNode" presStyleLbl="node2" presStyleIdx="0" presStyleCnt="2" custScaleX="146181" custScaleY="150255">
        <dgm:presLayoutVars>
          <dgm:chPref val="3"/>
        </dgm:presLayoutVars>
      </dgm:prSet>
      <dgm:spPr/>
    </dgm:pt>
    <dgm:pt modelId="{6BD9F486-6D89-4173-AC97-8CD6DE790B66}" type="pres">
      <dgm:prSet presAssocID="{6A7C56DB-3297-4AC7-ADD2-708C85A75B17}" presName="level3hierChild" presStyleCnt="0"/>
      <dgm:spPr/>
    </dgm:pt>
    <dgm:pt modelId="{65CA00D5-1CB9-4977-95EB-2EBE291C3ED0}" type="pres">
      <dgm:prSet presAssocID="{36F8A0B3-7335-4AF5-87DF-729F86DA296C}" presName="conn2-1" presStyleLbl="parChTrans1D3" presStyleIdx="0" presStyleCnt="4"/>
      <dgm:spPr/>
    </dgm:pt>
    <dgm:pt modelId="{E63F41D4-D055-45BD-AB77-638EC6F7EFA4}" type="pres">
      <dgm:prSet presAssocID="{36F8A0B3-7335-4AF5-87DF-729F86DA296C}" presName="connTx" presStyleLbl="parChTrans1D3" presStyleIdx="0" presStyleCnt="4"/>
      <dgm:spPr/>
    </dgm:pt>
    <dgm:pt modelId="{C4DC3B23-03D0-42C4-95ED-CDDF9D110921}" type="pres">
      <dgm:prSet presAssocID="{277ADD0F-615C-4C0A-8145-911675CA230F}" presName="root2" presStyleCnt="0"/>
      <dgm:spPr/>
    </dgm:pt>
    <dgm:pt modelId="{9A9DF1BE-F768-42DD-966B-7D574FA83271}" type="pres">
      <dgm:prSet presAssocID="{277ADD0F-615C-4C0A-8145-911675CA230F}" presName="LevelTwoTextNode" presStyleLbl="node3" presStyleIdx="0" presStyleCnt="4">
        <dgm:presLayoutVars>
          <dgm:chPref val="3"/>
        </dgm:presLayoutVars>
      </dgm:prSet>
      <dgm:spPr/>
    </dgm:pt>
    <dgm:pt modelId="{AD1A1550-E6C5-41F7-A32E-D06ADC3167FE}" type="pres">
      <dgm:prSet presAssocID="{277ADD0F-615C-4C0A-8145-911675CA230F}" presName="level3hierChild" presStyleCnt="0"/>
      <dgm:spPr/>
    </dgm:pt>
    <dgm:pt modelId="{A1E9ACF8-16AD-45B0-9B6B-DC7FB44CB14F}" type="pres">
      <dgm:prSet presAssocID="{D11EF799-B691-4E98-92F7-2A04C5149AC7}" presName="conn2-1" presStyleLbl="parChTrans1D3" presStyleIdx="1" presStyleCnt="4"/>
      <dgm:spPr/>
    </dgm:pt>
    <dgm:pt modelId="{7A7E6075-C454-41EC-8887-A50EB29F6DC3}" type="pres">
      <dgm:prSet presAssocID="{D11EF799-B691-4E98-92F7-2A04C5149AC7}" presName="connTx" presStyleLbl="parChTrans1D3" presStyleIdx="1" presStyleCnt="4"/>
      <dgm:spPr/>
    </dgm:pt>
    <dgm:pt modelId="{C0DA17E3-7263-4CF3-A7B0-62F5D66C2B36}" type="pres">
      <dgm:prSet presAssocID="{06FFE52C-84F4-4B64-9433-CFF8BB4BA52D}" presName="root2" presStyleCnt="0"/>
      <dgm:spPr/>
    </dgm:pt>
    <dgm:pt modelId="{659F9C51-F7BD-47DD-9164-DCC37432C0C6}" type="pres">
      <dgm:prSet presAssocID="{06FFE52C-84F4-4B64-9433-CFF8BB4BA52D}" presName="LevelTwoTextNode" presStyleLbl="node3" presStyleIdx="1" presStyleCnt="4">
        <dgm:presLayoutVars>
          <dgm:chPref val="3"/>
        </dgm:presLayoutVars>
      </dgm:prSet>
      <dgm:spPr/>
    </dgm:pt>
    <dgm:pt modelId="{62576003-35F7-4E61-8700-3779763B0904}" type="pres">
      <dgm:prSet presAssocID="{06FFE52C-84F4-4B64-9433-CFF8BB4BA52D}" presName="level3hierChild" presStyleCnt="0"/>
      <dgm:spPr/>
    </dgm:pt>
    <dgm:pt modelId="{5E4CFE6B-3240-467B-806F-2716866914C8}" type="pres">
      <dgm:prSet presAssocID="{09C27132-DBCF-4348-A861-771DC5B304AC}" presName="conn2-1" presStyleLbl="parChTrans1D3" presStyleIdx="2" presStyleCnt="4"/>
      <dgm:spPr/>
    </dgm:pt>
    <dgm:pt modelId="{FB9A1D85-8702-472E-9E39-CD86FD139637}" type="pres">
      <dgm:prSet presAssocID="{09C27132-DBCF-4348-A861-771DC5B304AC}" presName="connTx" presStyleLbl="parChTrans1D3" presStyleIdx="2" presStyleCnt="4"/>
      <dgm:spPr/>
    </dgm:pt>
    <dgm:pt modelId="{2179E59D-94CC-4371-840C-75B196EFEA8B}" type="pres">
      <dgm:prSet presAssocID="{7FB3A2AD-9652-49BC-BB69-C429E38DCA5A}" presName="root2" presStyleCnt="0"/>
      <dgm:spPr/>
    </dgm:pt>
    <dgm:pt modelId="{585DA927-4587-424C-81E8-BEED9CF47A45}" type="pres">
      <dgm:prSet presAssocID="{7FB3A2AD-9652-49BC-BB69-C429E38DCA5A}" presName="LevelTwoTextNode" presStyleLbl="node3" presStyleIdx="2" presStyleCnt="4">
        <dgm:presLayoutVars>
          <dgm:chPref val="3"/>
        </dgm:presLayoutVars>
      </dgm:prSet>
      <dgm:spPr/>
    </dgm:pt>
    <dgm:pt modelId="{5E9CBBF6-1E45-4143-8E1C-44FC8B521C56}" type="pres">
      <dgm:prSet presAssocID="{7FB3A2AD-9652-49BC-BB69-C429E38DCA5A}" presName="level3hierChild" presStyleCnt="0"/>
      <dgm:spPr/>
    </dgm:pt>
    <dgm:pt modelId="{F70B67A0-AAAA-4530-A3BD-0EB96A165CF9}" type="pres">
      <dgm:prSet presAssocID="{B963B7A8-2F8A-467C-921D-DA57571144D2}" presName="conn2-1" presStyleLbl="parChTrans1D2" presStyleIdx="1" presStyleCnt="2"/>
      <dgm:spPr/>
    </dgm:pt>
    <dgm:pt modelId="{2AF4C514-E16B-471D-B5B2-EE38F80F29D8}" type="pres">
      <dgm:prSet presAssocID="{B963B7A8-2F8A-467C-921D-DA57571144D2}" presName="connTx" presStyleLbl="parChTrans1D2" presStyleIdx="1" presStyleCnt="2"/>
      <dgm:spPr/>
    </dgm:pt>
    <dgm:pt modelId="{2CD18DC5-1885-4B92-BC4A-BAC052CCDAAB}" type="pres">
      <dgm:prSet presAssocID="{F054E963-AC28-48B8-83FD-98B784E33E3D}" presName="root2" presStyleCnt="0"/>
      <dgm:spPr/>
    </dgm:pt>
    <dgm:pt modelId="{4805CEFA-0F35-479D-A7A1-61D2F06AE379}" type="pres">
      <dgm:prSet presAssocID="{F054E963-AC28-48B8-83FD-98B784E33E3D}" presName="LevelTwoTextNode" presStyleLbl="node2" presStyleIdx="1" presStyleCnt="2">
        <dgm:presLayoutVars>
          <dgm:chPref val="3"/>
        </dgm:presLayoutVars>
      </dgm:prSet>
      <dgm:spPr/>
    </dgm:pt>
    <dgm:pt modelId="{E0CD3885-C453-49F5-96D4-22297293D444}" type="pres">
      <dgm:prSet presAssocID="{F054E963-AC28-48B8-83FD-98B784E33E3D}" presName="level3hierChild" presStyleCnt="0"/>
      <dgm:spPr/>
    </dgm:pt>
    <dgm:pt modelId="{B00F0D41-91C1-48C6-B33D-B27F6DA90350}" type="pres">
      <dgm:prSet presAssocID="{2860B63B-2ED2-4B2A-A76C-981AA0045BB7}" presName="conn2-1" presStyleLbl="parChTrans1D3" presStyleIdx="3" presStyleCnt="4"/>
      <dgm:spPr/>
    </dgm:pt>
    <dgm:pt modelId="{590913D8-4710-4247-A72A-DAF589A59C56}" type="pres">
      <dgm:prSet presAssocID="{2860B63B-2ED2-4B2A-A76C-981AA0045BB7}" presName="connTx" presStyleLbl="parChTrans1D3" presStyleIdx="3" presStyleCnt="4"/>
      <dgm:spPr/>
    </dgm:pt>
    <dgm:pt modelId="{5E6CFB16-8E08-4C6E-8729-2503FB8E1780}" type="pres">
      <dgm:prSet presAssocID="{3C05E813-B5FA-4E05-8E30-ACE3F12CE1AA}" presName="root2" presStyleCnt="0"/>
      <dgm:spPr/>
    </dgm:pt>
    <dgm:pt modelId="{BC63C8A4-CDCD-4EA9-82F5-0C767DF7EAB8}" type="pres">
      <dgm:prSet presAssocID="{3C05E813-B5FA-4E05-8E30-ACE3F12CE1AA}" presName="LevelTwoTextNode" presStyleLbl="node3" presStyleIdx="3" presStyleCnt="4" custLinFactNeighborX="46639">
        <dgm:presLayoutVars>
          <dgm:chPref val="3"/>
        </dgm:presLayoutVars>
      </dgm:prSet>
      <dgm:spPr/>
    </dgm:pt>
    <dgm:pt modelId="{28EA60DE-A058-43B2-800D-41D3391C0864}" type="pres">
      <dgm:prSet presAssocID="{3C05E813-B5FA-4E05-8E30-ACE3F12CE1AA}" presName="level3hierChild" presStyleCnt="0"/>
      <dgm:spPr/>
    </dgm:pt>
  </dgm:ptLst>
  <dgm:cxnLst>
    <dgm:cxn modelId="{7E588917-7BDF-4837-B17D-8920AA77B019}" type="presOf" srcId="{C998243B-C720-4FD4-A5BE-F45369A88A1E}" destId="{82007621-A730-4DD4-9FC3-D227C9761317}" srcOrd="0" destOrd="0" presId="urn:microsoft.com/office/officeart/2005/8/layout/hierarchy2"/>
    <dgm:cxn modelId="{A76A2D20-32BB-4317-B10A-5FED101843E6}" type="presOf" srcId="{36F8A0B3-7335-4AF5-87DF-729F86DA296C}" destId="{E63F41D4-D055-45BD-AB77-638EC6F7EFA4}" srcOrd="1" destOrd="0" presId="urn:microsoft.com/office/officeart/2005/8/layout/hierarchy2"/>
    <dgm:cxn modelId="{E7890F22-F91E-4ED4-A3DA-5F29E8FEF835}" type="presOf" srcId="{D11EF799-B691-4E98-92F7-2A04C5149AC7}" destId="{7A7E6075-C454-41EC-8887-A50EB29F6DC3}" srcOrd="1" destOrd="0" presId="urn:microsoft.com/office/officeart/2005/8/layout/hierarchy2"/>
    <dgm:cxn modelId="{3AECFB24-FF7E-4F49-B531-BD69DBB5208B}" srcId="{6A7C56DB-3297-4AC7-ADD2-708C85A75B17}" destId="{06FFE52C-84F4-4B64-9433-CFF8BB4BA52D}" srcOrd="1" destOrd="0" parTransId="{D11EF799-B691-4E98-92F7-2A04C5149AC7}" sibTransId="{C47CB0C8-E18F-46B4-97EF-A8554E69A40D}"/>
    <dgm:cxn modelId="{60442B2D-D783-4800-BF71-81824658984C}" type="presOf" srcId="{B963B7A8-2F8A-467C-921D-DA57571144D2}" destId="{F70B67A0-AAAA-4530-A3BD-0EB96A165CF9}" srcOrd="0" destOrd="0" presId="urn:microsoft.com/office/officeart/2005/8/layout/hierarchy2"/>
    <dgm:cxn modelId="{2F14C72D-549B-4CC8-B5CB-74DC8D41CE2A}" type="presOf" srcId="{F054E963-AC28-48B8-83FD-98B784E33E3D}" destId="{4805CEFA-0F35-479D-A7A1-61D2F06AE379}" srcOrd="0" destOrd="0" presId="urn:microsoft.com/office/officeart/2005/8/layout/hierarchy2"/>
    <dgm:cxn modelId="{BB859730-2F0C-4E2A-8F57-7597CAEE660F}" type="presOf" srcId="{2860B63B-2ED2-4B2A-A76C-981AA0045BB7}" destId="{B00F0D41-91C1-48C6-B33D-B27F6DA90350}" srcOrd="0" destOrd="0" presId="urn:microsoft.com/office/officeart/2005/8/layout/hierarchy2"/>
    <dgm:cxn modelId="{075CDE5D-155B-4BF2-9232-AD4840B5FC68}" type="presOf" srcId="{06FFE52C-84F4-4B64-9433-CFF8BB4BA52D}" destId="{659F9C51-F7BD-47DD-9164-DCC37432C0C6}" srcOrd="0" destOrd="0" presId="urn:microsoft.com/office/officeart/2005/8/layout/hierarchy2"/>
    <dgm:cxn modelId="{1ABC0743-0577-4741-A6E3-8D7B7303D5C2}" type="presOf" srcId="{7FB3A2AD-9652-49BC-BB69-C429E38DCA5A}" destId="{585DA927-4587-424C-81E8-BEED9CF47A45}" srcOrd="0" destOrd="0" presId="urn:microsoft.com/office/officeart/2005/8/layout/hierarchy2"/>
    <dgm:cxn modelId="{3C196C49-B27E-43AE-8E35-3778D83422C0}" type="presOf" srcId="{6A7C56DB-3297-4AC7-ADD2-708C85A75B17}" destId="{0BBC8293-D7E0-40BF-8892-5EC6DA915363}" srcOrd="0" destOrd="0" presId="urn:microsoft.com/office/officeart/2005/8/layout/hierarchy2"/>
    <dgm:cxn modelId="{AECBB36C-8150-480F-AB15-CDEED5A19196}" type="presOf" srcId="{09C27132-DBCF-4348-A861-771DC5B304AC}" destId="{FB9A1D85-8702-472E-9E39-CD86FD139637}" srcOrd="1" destOrd="0" presId="urn:microsoft.com/office/officeart/2005/8/layout/hierarchy2"/>
    <dgm:cxn modelId="{CA8B2D7B-D4B2-4680-8360-3DDAED4EDC40}" srcId="{6A7C56DB-3297-4AC7-ADD2-708C85A75B17}" destId="{277ADD0F-615C-4C0A-8145-911675CA230F}" srcOrd="0" destOrd="0" parTransId="{36F8A0B3-7335-4AF5-87DF-729F86DA296C}" sibTransId="{4FE18A0A-8EF7-4370-A3BD-996498CFC0B4}"/>
    <dgm:cxn modelId="{0FC88180-16BC-43A1-9030-10BC1E92FA20}" srcId="{C998243B-C720-4FD4-A5BE-F45369A88A1E}" destId="{6A7C56DB-3297-4AC7-ADD2-708C85A75B17}" srcOrd="0" destOrd="0" parTransId="{47701123-20CF-4CDF-A533-FDD92416A02D}" sibTransId="{747E71C4-0148-47AC-B668-C9E88924E734}"/>
    <dgm:cxn modelId="{C60C6C8E-3964-4D5C-A22D-B8286A6C467D}" type="presOf" srcId="{47701123-20CF-4CDF-A533-FDD92416A02D}" destId="{F6477A78-84E9-4A89-851C-10DD62AE16F8}" srcOrd="0" destOrd="0" presId="urn:microsoft.com/office/officeart/2005/8/layout/hierarchy2"/>
    <dgm:cxn modelId="{8758608F-4DBB-45E2-B6E0-76DD2B7785F0}" type="presOf" srcId="{3C05E813-B5FA-4E05-8E30-ACE3F12CE1AA}" destId="{BC63C8A4-CDCD-4EA9-82F5-0C767DF7EAB8}" srcOrd="0" destOrd="0" presId="urn:microsoft.com/office/officeart/2005/8/layout/hierarchy2"/>
    <dgm:cxn modelId="{4663B490-3445-4241-AE13-089975AFB898}" type="presOf" srcId="{2860B63B-2ED2-4B2A-A76C-981AA0045BB7}" destId="{590913D8-4710-4247-A72A-DAF589A59C56}" srcOrd="1" destOrd="0" presId="urn:microsoft.com/office/officeart/2005/8/layout/hierarchy2"/>
    <dgm:cxn modelId="{7A2E6B98-1B11-497F-8E42-6023F8A987BE}" srcId="{C998243B-C720-4FD4-A5BE-F45369A88A1E}" destId="{F054E963-AC28-48B8-83FD-98B784E33E3D}" srcOrd="1" destOrd="0" parTransId="{B963B7A8-2F8A-467C-921D-DA57571144D2}" sibTransId="{505069EC-2E1F-4710-A684-077C64A547FD}"/>
    <dgm:cxn modelId="{E38631A6-9480-4012-BDEB-88C46211412E}" type="presOf" srcId="{D11EF799-B691-4E98-92F7-2A04C5149AC7}" destId="{A1E9ACF8-16AD-45B0-9B6B-DC7FB44CB14F}" srcOrd="0" destOrd="0" presId="urn:microsoft.com/office/officeart/2005/8/layout/hierarchy2"/>
    <dgm:cxn modelId="{B01895AA-D7DC-4778-AD69-7EC62016C8A6}" srcId="{F054E963-AC28-48B8-83FD-98B784E33E3D}" destId="{3C05E813-B5FA-4E05-8E30-ACE3F12CE1AA}" srcOrd="0" destOrd="0" parTransId="{2860B63B-2ED2-4B2A-A76C-981AA0045BB7}" sibTransId="{44ED57FE-62F8-412B-B2D2-A1B0247D3987}"/>
    <dgm:cxn modelId="{D6D791BF-2159-43AC-A447-61A8DF906BD0}" srcId="{6A7C56DB-3297-4AC7-ADD2-708C85A75B17}" destId="{7FB3A2AD-9652-49BC-BB69-C429E38DCA5A}" srcOrd="2" destOrd="0" parTransId="{09C27132-DBCF-4348-A861-771DC5B304AC}" sibTransId="{467AC4FF-A9EA-43A4-BF83-9B2421B62F6F}"/>
    <dgm:cxn modelId="{884252C4-587F-4F06-93B7-15BF82A224AE}" type="presOf" srcId="{79466BC2-A165-4011-97CF-038EE8F96996}" destId="{8F8FCB1C-0B97-484B-9FFE-6830AC86320F}" srcOrd="0" destOrd="0" presId="urn:microsoft.com/office/officeart/2005/8/layout/hierarchy2"/>
    <dgm:cxn modelId="{E606E9D1-07F6-4FAE-982A-70B4A40D8B9C}" type="presOf" srcId="{277ADD0F-615C-4C0A-8145-911675CA230F}" destId="{9A9DF1BE-F768-42DD-966B-7D574FA83271}" srcOrd="0" destOrd="0" presId="urn:microsoft.com/office/officeart/2005/8/layout/hierarchy2"/>
    <dgm:cxn modelId="{FC5941E2-756D-4DF4-B69C-078AD67EC7FD}" type="presOf" srcId="{47701123-20CF-4CDF-A533-FDD92416A02D}" destId="{926BB026-8D34-4690-912F-C886524035D8}" srcOrd="1" destOrd="0" presId="urn:microsoft.com/office/officeart/2005/8/layout/hierarchy2"/>
    <dgm:cxn modelId="{1240B8E8-A51E-4AD6-98F0-BB68A22C8175}" srcId="{79466BC2-A165-4011-97CF-038EE8F96996}" destId="{C998243B-C720-4FD4-A5BE-F45369A88A1E}" srcOrd="0" destOrd="0" parTransId="{A0DB30D0-B456-4597-B863-3640929F5AC4}" sibTransId="{131DED67-BB6B-4107-9245-88CB67D6849D}"/>
    <dgm:cxn modelId="{CF22C0E9-BC4A-4D31-AA61-4D373BB3F2AB}" type="presOf" srcId="{09C27132-DBCF-4348-A861-771DC5B304AC}" destId="{5E4CFE6B-3240-467B-806F-2716866914C8}" srcOrd="0" destOrd="0" presId="urn:microsoft.com/office/officeart/2005/8/layout/hierarchy2"/>
    <dgm:cxn modelId="{C67853F1-4AE7-4DB6-B5C5-833A2DD097E4}" type="presOf" srcId="{B963B7A8-2F8A-467C-921D-DA57571144D2}" destId="{2AF4C514-E16B-471D-B5B2-EE38F80F29D8}" srcOrd="1" destOrd="0" presId="urn:microsoft.com/office/officeart/2005/8/layout/hierarchy2"/>
    <dgm:cxn modelId="{1F8F1AF2-25D3-49BE-A4F5-21FC193F1A01}" type="presOf" srcId="{36F8A0B3-7335-4AF5-87DF-729F86DA296C}" destId="{65CA00D5-1CB9-4977-95EB-2EBE291C3ED0}" srcOrd="0" destOrd="0" presId="urn:microsoft.com/office/officeart/2005/8/layout/hierarchy2"/>
    <dgm:cxn modelId="{7D0F90D1-CB99-4F02-B170-6B31AB205424}" type="presParOf" srcId="{8F8FCB1C-0B97-484B-9FFE-6830AC86320F}" destId="{344640F6-81AA-4EFE-A0AC-318D945280A2}" srcOrd="0" destOrd="0" presId="urn:microsoft.com/office/officeart/2005/8/layout/hierarchy2"/>
    <dgm:cxn modelId="{B0E1F258-A252-4545-A1FC-4EA7511A869E}" type="presParOf" srcId="{344640F6-81AA-4EFE-A0AC-318D945280A2}" destId="{82007621-A730-4DD4-9FC3-D227C9761317}" srcOrd="0" destOrd="0" presId="urn:microsoft.com/office/officeart/2005/8/layout/hierarchy2"/>
    <dgm:cxn modelId="{A4530190-0EC9-498F-87FA-2222A76D2BEF}" type="presParOf" srcId="{344640F6-81AA-4EFE-A0AC-318D945280A2}" destId="{DAA5F8EF-2AA0-42FE-B52A-F748A98C206C}" srcOrd="1" destOrd="0" presId="urn:microsoft.com/office/officeart/2005/8/layout/hierarchy2"/>
    <dgm:cxn modelId="{85BD7BB2-4E87-41F1-AFA0-CB83CB3656A4}" type="presParOf" srcId="{DAA5F8EF-2AA0-42FE-B52A-F748A98C206C}" destId="{F6477A78-84E9-4A89-851C-10DD62AE16F8}" srcOrd="0" destOrd="0" presId="urn:microsoft.com/office/officeart/2005/8/layout/hierarchy2"/>
    <dgm:cxn modelId="{385113A5-B274-4328-AA20-5F1DABE1DBDA}" type="presParOf" srcId="{F6477A78-84E9-4A89-851C-10DD62AE16F8}" destId="{926BB026-8D34-4690-912F-C886524035D8}" srcOrd="0" destOrd="0" presId="urn:microsoft.com/office/officeart/2005/8/layout/hierarchy2"/>
    <dgm:cxn modelId="{A38B5A7A-CA32-4CED-BD56-26894207EAC9}" type="presParOf" srcId="{DAA5F8EF-2AA0-42FE-B52A-F748A98C206C}" destId="{8309610B-8059-48FC-A27D-05882B16EDFD}" srcOrd="1" destOrd="0" presId="urn:microsoft.com/office/officeart/2005/8/layout/hierarchy2"/>
    <dgm:cxn modelId="{3D0E458E-C098-4F9E-9AA5-26F2606BC887}" type="presParOf" srcId="{8309610B-8059-48FC-A27D-05882B16EDFD}" destId="{0BBC8293-D7E0-40BF-8892-5EC6DA915363}" srcOrd="0" destOrd="0" presId="urn:microsoft.com/office/officeart/2005/8/layout/hierarchy2"/>
    <dgm:cxn modelId="{DEB5EE1D-997C-4881-8F32-F5C46F5A89B2}" type="presParOf" srcId="{8309610B-8059-48FC-A27D-05882B16EDFD}" destId="{6BD9F486-6D89-4173-AC97-8CD6DE790B66}" srcOrd="1" destOrd="0" presId="urn:microsoft.com/office/officeart/2005/8/layout/hierarchy2"/>
    <dgm:cxn modelId="{FA53D088-D29B-4E27-BF53-607BD0975EC5}" type="presParOf" srcId="{6BD9F486-6D89-4173-AC97-8CD6DE790B66}" destId="{65CA00D5-1CB9-4977-95EB-2EBE291C3ED0}" srcOrd="0" destOrd="0" presId="urn:microsoft.com/office/officeart/2005/8/layout/hierarchy2"/>
    <dgm:cxn modelId="{143C20D6-24C6-4703-A326-C34BE300F0B2}" type="presParOf" srcId="{65CA00D5-1CB9-4977-95EB-2EBE291C3ED0}" destId="{E63F41D4-D055-45BD-AB77-638EC6F7EFA4}" srcOrd="0" destOrd="0" presId="urn:microsoft.com/office/officeart/2005/8/layout/hierarchy2"/>
    <dgm:cxn modelId="{3F25756B-F7E8-4F0E-A673-E220EA3D84A2}" type="presParOf" srcId="{6BD9F486-6D89-4173-AC97-8CD6DE790B66}" destId="{C4DC3B23-03D0-42C4-95ED-CDDF9D110921}" srcOrd="1" destOrd="0" presId="urn:microsoft.com/office/officeart/2005/8/layout/hierarchy2"/>
    <dgm:cxn modelId="{90AF1052-C741-4308-A89C-2942D8CE3F99}" type="presParOf" srcId="{C4DC3B23-03D0-42C4-95ED-CDDF9D110921}" destId="{9A9DF1BE-F768-42DD-966B-7D574FA83271}" srcOrd="0" destOrd="0" presId="urn:microsoft.com/office/officeart/2005/8/layout/hierarchy2"/>
    <dgm:cxn modelId="{3AA89C90-E3AB-4E20-963D-9340E2DB2FE3}" type="presParOf" srcId="{C4DC3B23-03D0-42C4-95ED-CDDF9D110921}" destId="{AD1A1550-E6C5-41F7-A32E-D06ADC3167FE}" srcOrd="1" destOrd="0" presId="urn:microsoft.com/office/officeart/2005/8/layout/hierarchy2"/>
    <dgm:cxn modelId="{166D7440-8550-429C-BFD4-711C05A64AE2}" type="presParOf" srcId="{6BD9F486-6D89-4173-AC97-8CD6DE790B66}" destId="{A1E9ACF8-16AD-45B0-9B6B-DC7FB44CB14F}" srcOrd="2" destOrd="0" presId="urn:microsoft.com/office/officeart/2005/8/layout/hierarchy2"/>
    <dgm:cxn modelId="{4FBC4E86-C731-44E8-AD21-649D8752A84E}" type="presParOf" srcId="{A1E9ACF8-16AD-45B0-9B6B-DC7FB44CB14F}" destId="{7A7E6075-C454-41EC-8887-A50EB29F6DC3}" srcOrd="0" destOrd="0" presId="urn:microsoft.com/office/officeart/2005/8/layout/hierarchy2"/>
    <dgm:cxn modelId="{BB1765E0-54A7-4F6C-9E94-FBD1F171D2EB}" type="presParOf" srcId="{6BD9F486-6D89-4173-AC97-8CD6DE790B66}" destId="{C0DA17E3-7263-4CF3-A7B0-62F5D66C2B36}" srcOrd="3" destOrd="0" presId="urn:microsoft.com/office/officeart/2005/8/layout/hierarchy2"/>
    <dgm:cxn modelId="{F5FDC191-2631-4776-AAEC-C85A30AF1B31}" type="presParOf" srcId="{C0DA17E3-7263-4CF3-A7B0-62F5D66C2B36}" destId="{659F9C51-F7BD-47DD-9164-DCC37432C0C6}" srcOrd="0" destOrd="0" presId="urn:microsoft.com/office/officeart/2005/8/layout/hierarchy2"/>
    <dgm:cxn modelId="{2BF1E2D4-71DF-4808-BF7E-E82361642E30}" type="presParOf" srcId="{C0DA17E3-7263-4CF3-A7B0-62F5D66C2B36}" destId="{62576003-35F7-4E61-8700-3779763B0904}" srcOrd="1" destOrd="0" presId="urn:microsoft.com/office/officeart/2005/8/layout/hierarchy2"/>
    <dgm:cxn modelId="{0C66877B-352B-497D-B537-1C93DF034431}" type="presParOf" srcId="{6BD9F486-6D89-4173-AC97-8CD6DE790B66}" destId="{5E4CFE6B-3240-467B-806F-2716866914C8}" srcOrd="4" destOrd="0" presId="urn:microsoft.com/office/officeart/2005/8/layout/hierarchy2"/>
    <dgm:cxn modelId="{D33D796A-5DC4-4527-AF6E-3504EA0890AD}" type="presParOf" srcId="{5E4CFE6B-3240-467B-806F-2716866914C8}" destId="{FB9A1D85-8702-472E-9E39-CD86FD139637}" srcOrd="0" destOrd="0" presId="urn:microsoft.com/office/officeart/2005/8/layout/hierarchy2"/>
    <dgm:cxn modelId="{5855D060-71E2-447D-BAD2-811A5294B2D5}" type="presParOf" srcId="{6BD9F486-6D89-4173-AC97-8CD6DE790B66}" destId="{2179E59D-94CC-4371-840C-75B196EFEA8B}" srcOrd="5" destOrd="0" presId="urn:microsoft.com/office/officeart/2005/8/layout/hierarchy2"/>
    <dgm:cxn modelId="{0442FAD3-7715-4F3D-B277-F3FC15828DE8}" type="presParOf" srcId="{2179E59D-94CC-4371-840C-75B196EFEA8B}" destId="{585DA927-4587-424C-81E8-BEED9CF47A45}" srcOrd="0" destOrd="0" presId="urn:microsoft.com/office/officeart/2005/8/layout/hierarchy2"/>
    <dgm:cxn modelId="{A469854F-726C-4CFD-9AFF-B19D615EF582}" type="presParOf" srcId="{2179E59D-94CC-4371-840C-75B196EFEA8B}" destId="{5E9CBBF6-1E45-4143-8E1C-44FC8B521C56}" srcOrd="1" destOrd="0" presId="urn:microsoft.com/office/officeart/2005/8/layout/hierarchy2"/>
    <dgm:cxn modelId="{EE8D0C72-8CAF-4130-A8C7-7501DED3F994}" type="presParOf" srcId="{DAA5F8EF-2AA0-42FE-B52A-F748A98C206C}" destId="{F70B67A0-AAAA-4530-A3BD-0EB96A165CF9}" srcOrd="2" destOrd="0" presId="urn:microsoft.com/office/officeart/2005/8/layout/hierarchy2"/>
    <dgm:cxn modelId="{6601BFFA-ABFF-48F5-A8A4-DFB2656FBC00}" type="presParOf" srcId="{F70B67A0-AAAA-4530-A3BD-0EB96A165CF9}" destId="{2AF4C514-E16B-471D-B5B2-EE38F80F29D8}" srcOrd="0" destOrd="0" presId="urn:microsoft.com/office/officeart/2005/8/layout/hierarchy2"/>
    <dgm:cxn modelId="{23828F23-2F72-441E-8DA8-1F01ACC6E905}" type="presParOf" srcId="{DAA5F8EF-2AA0-42FE-B52A-F748A98C206C}" destId="{2CD18DC5-1885-4B92-BC4A-BAC052CCDAAB}" srcOrd="3" destOrd="0" presId="urn:microsoft.com/office/officeart/2005/8/layout/hierarchy2"/>
    <dgm:cxn modelId="{F40CB863-AE81-4575-B2ED-7CE93DD68718}" type="presParOf" srcId="{2CD18DC5-1885-4B92-BC4A-BAC052CCDAAB}" destId="{4805CEFA-0F35-479D-A7A1-61D2F06AE379}" srcOrd="0" destOrd="0" presId="urn:microsoft.com/office/officeart/2005/8/layout/hierarchy2"/>
    <dgm:cxn modelId="{B51A7BF6-FF15-4580-AB29-82ECAA1012E6}" type="presParOf" srcId="{2CD18DC5-1885-4B92-BC4A-BAC052CCDAAB}" destId="{E0CD3885-C453-49F5-96D4-22297293D444}" srcOrd="1" destOrd="0" presId="urn:microsoft.com/office/officeart/2005/8/layout/hierarchy2"/>
    <dgm:cxn modelId="{53508FFD-D355-4C0D-A361-1CAC7E2418AD}" type="presParOf" srcId="{E0CD3885-C453-49F5-96D4-22297293D444}" destId="{B00F0D41-91C1-48C6-B33D-B27F6DA90350}" srcOrd="0" destOrd="0" presId="urn:microsoft.com/office/officeart/2005/8/layout/hierarchy2"/>
    <dgm:cxn modelId="{F8572BBE-A3AA-4E47-8CDE-4262483DDB18}" type="presParOf" srcId="{B00F0D41-91C1-48C6-B33D-B27F6DA90350}" destId="{590913D8-4710-4247-A72A-DAF589A59C56}" srcOrd="0" destOrd="0" presId="urn:microsoft.com/office/officeart/2005/8/layout/hierarchy2"/>
    <dgm:cxn modelId="{0690B5CD-3CE5-4EDA-920B-3C8FBD134263}" type="presParOf" srcId="{E0CD3885-C453-49F5-96D4-22297293D444}" destId="{5E6CFB16-8E08-4C6E-8729-2503FB8E1780}" srcOrd="1" destOrd="0" presId="urn:microsoft.com/office/officeart/2005/8/layout/hierarchy2"/>
    <dgm:cxn modelId="{4DD4E735-5A76-4B3F-8C1E-67055CAA94C1}" type="presParOf" srcId="{5E6CFB16-8E08-4C6E-8729-2503FB8E1780}" destId="{BC63C8A4-CDCD-4EA9-82F5-0C767DF7EAB8}" srcOrd="0" destOrd="0" presId="urn:microsoft.com/office/officeart/2005/8/layout/hierarchy2"/>
    <dgm:cxn modelId="{CA665BD5-8FCB-4318-BA6A-7F50B4BD94A3}" type="presParOf" srcId="{5E6CFB16-8E08-4C6E-8729-2503FB8E1780}" destId="{28EA60DE-A058-43B2-800D-41D3391C08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466BC2-A165-4011-97CF-038EE8F9699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998243B-C720-4FD4-A5BE-F45369A88A1E}">
      <dgm:prSet phldrT="[Tekst]"/>
      <dgm:spPr/>
      <dgm:t>
        <a:bodyPr/>
        <a:lstStyle/>
        <a:p>
          <a:r>
            <a:rPr lang="en-US" dirty="0" err="1"/>
            <a:t>Produceren</a:t>
          </a:r>
          <a:endParaRPr lang="nl-NL" dirty="0"/>
        </a:p>
      </dgm:t>
    </dgm:pt>
    <dgm:pt modelId="{A0DB30D0-B456-4597-B863-3640929F5AC4}" type="parTrans" cxnId="{1240B8E8-A51E-4AD6-98F0-BB68A22C8175}">
      <dgm:prSet/>
      <dgm:spPr/>
      <dgm:t>
        <a:bodyPr/>
        <a:lstStyle/>
        <a:p>
          <a:endParaRPr lang="nl-NL"/>
        </a:p>
      </dgm:t>
    </dgm:pt>
    <dgm:pt modelId="{131DED67-BB6B-4107-9245-88CB67D6849D}" type="sibTrans" cxnId="{1240B8E8-A51E-4AD6-98F0-BB68A22C8175}">
      <dgm:prSet/>
      <dgm:spPr/>
      <dgm:t>
        <a:bodyPr/>
        <a:lstStyle/>
        <a:p>
          <a:endParaRPr lang="nl-NL"/>
        </a:p>
      </dgm:t>
    </dgm:pt>
    <dgm:pt modelId="{6A7C56DB-3297-4AC7-ADD2-708C85A75B17}">
      <dgm:prSet phldrT="[Tekst]"/>
      <dgm:spPr/>
      <dgm:t>
        <a:bodyPr/>
        <a:lstStyle/>
        <a:p>
          <a:r>
            <a:rPr lang="nl-NL" dirty="0"/>
            <a:t>Particuliere sector</a:t>
          </a:r>
        </a:p>
      </dgm:t>
    </dgm:pt>
    <dgm:pt modelId="{47701123-20CF-4CDF-A533-FDD92416A02D}" type="parTrans" cxnId="{0FC88180-16BC-43A1-9030-10BC1E92FA20}">
      <dgm:prSet/>
      <dgm:spPr/>
      <dgm:t>
        <a:bodyPr/>
        <a:lstStyle/>
        <a:p>
          <a:endParaRPr lang="nl-NL"/>
        </a:p>
      </dgm:t>
    </dgm:pt>
    <dgm:pt modelId="{747E71C4-0148-47AC-B668-C9E88924E734}" type="sibTrans" cxnId="{0FC88180-16BC-43A1-9030-10BC1E92FA20}">
      <dgm:prSet/>
      <dgm:spPr/>
      <dgm:t>
        <a:bodyPr/>
        <a:lstStyle/>
        <a:p>
          <a:endParaRPr lang="nl-NL"/>
        </a:p>
      </dgm:t>
    </dgm:pt>
    <dgm:pt modelId="{277ADD0F-615C-4C0A-8145-911675CA230F}">
      <dgm:prSet phldrT="[Tekst]"/>
      <dgm:spPr/>
      <dgm:t>
        <a:bodyPr/>
        <a:lstStyle/>
        <a:p>
          <a:r>
            <a:rPr lang="en-US" dirty="0" err="1"/>
            <a:t>Primaire</a:t>
          </a:r>
          <a:r>
            <a:rPr lang="en-US" dirty="0"/>
            <a:t> sector</a:t>
          </a:r>
          <a:endParaRPr lang="nl-NL" dirty="0"/>
        </a:p>
      </dgm:t>
    </dgm:pt>
    <dgm:pt modelId="{36F8A0B3-7335-4AF5-87DF-729F86DA296C}" type="parTrans" cxnId="{CA8B2D7B-D4B2-4680-8360-3DDAED4EDC40}">
      <dgm:prSet/>
      <dgm:spPr/>
      <dgm:t>
        <a:bodyPr/>
        <a:lstStyle/>
        <a:p>
          <a:endParaRPr lang="nl-NL"/>
        </a:p>
      </dgm:t>
    </dgm:pt>
    <dgm:pt modelId="{4FE18A0A-8EF7-4370-A3BD-996498CFC0B4}" type="sibTrans" cxnId="{CA8B2D7B-D4B2-4680-8360-3DDAED4EDC40}">
      <dgm:prSet/>
      <dgm:spPr/>
      <dgm:t>
        <a:bodyPr/>
        <a:lstStyle/>
        <a:p>
          <a:endParaRPr lang="nl-NL"/>
        </a:p>
      </dgm:t>
    </dgm:pt>
    <dgm:pt modelId="{06FFE52C-84F4-4B64-9433-CFF8BB4BA52D}">
      <dgm:prSet phldrT="[Tekst]"/>
      <dgm:spPr/>
      <dgm:t>
        <a:bodyPr/>
        <a:lstStyle/>
        <a:p>
          <a:r>
            <a:rPr lang="en-US" dirty="0" err="1"/>
            <a:t>Secundaire</a:t>
          </a:r>
          <a:r>
            <a:rPr lang="en-US" dirty="0"/>
            <a:t> sector</a:t>
          </a:r>
          <a:endParaRPr lang="nl-NL" dirty="0"/>
        </a:p>
      </dgm:t>
    </dgm:pt>
    <dgm:pt modelId="{D11EF799-B691-4E98-92F7-2A04C5149AC7}" type="parTrans" cxnId="{3AECFB24-FF7E-4F49-B531-BD69DBB5208B}">
      <dgm:prSet/>
      <dgm:spPr/>
      <dgm:t>
        <a:bodyPr/>
        <a:lstStyle/>
        <a:p>
          <a:endParaRPr lang="nl-NL"/>
        </a:p>
      </dgm:t>
    </dgm:pt>
    <dgm:pt modelId="{C47CB0C8-E18F-46B4-97EF-A8554E69A40D}" type="sibTrans" cxnId="{3AECFB24-FF7E-4F49-B531-BD69DBB5208B}">
      <dgm:prSet/>
      <dgm:spPr/>
      <dgm:t>
        <a:bodyPr/>
        <a:lstStyle/>
        <a:p>
          <a:endParaRPr lang="nl-NL"/>
        </a:p>
      </dgm:t>
    </dgm:pt>
    <dgm:pt modelId="{F054E963-AC28-48B8-83FD-98B784E33E3D}">
      <dgm:prSet phldrT="[Tekst]"/>
      <dgm:spPr/>
      <dgm:t>
        <a:bodyPr/>
        <a:lstStyle/>
        <a:p>
          <a:r>
            <a:rPr lang="en-US" dirty="0" err="1"/>
            <a:t>Collectieve</a:t>
          </a:r>
          <a:r>
            <a:rPr lang="en-US" dirty="0"/>
            <a:t> sector</a:t>
          </a:r>
          <a:endParaRPr lang="nl-NL" dirty="0"/>
        </a:p>
      </dgm:t>
    </dgm:pt>
    <dgm:pt modelId="{B963B7A8-2F8A-467C-921D-DA57571144D2}" type="parTrans" cxnId="{7A2E6B98-1B11-497F-8E42-6023F8A987BE}">
      <dgm:prSet/>
      <dgm:spPr/>
      <dgm:t>
        <a:bodyPr/>
        <a:lstStyle/>
        <a:p>
          <a:endParaRPr lang="nl-NL"/>
        </a:p>
      </dgm:t>
    </dgm:pt>
    <dgm:pt modelId="{505069EC-2E1F-4710-A684-077C64A547FD}" type="sibTrans" cxnId="{7A2E6B98-1B11-497F-8E42-6023F8A987BE}">
      <dgm:prSet/>
      <dgm:spPr/>
      <dgm:t>
        <a:bodyPr/>
        <a:lstStyle/>
        <a:p>
          <a:endParaRPr lang="nl-NL"/>
        </a:p>
      </dgm:t>
    </dgm:pt>
    <dgm:pt modelId="{3C05E813-B5FA-4E05-8E30-ACE3F12CE1AA}">
      <dgm:prSet phldrT="[Tekst]"/>
      <dgm:spPr/>
      <dgm:t>
        <a:bodyPr/>
        <a:lstStyle/>
        <a:p>
          <a:r>
            <a:rPr lang="en-US" dirty="0" err="1"/>
            <a:t>Quartaire</a:t>
          </a:r>
          <a:r>
            <a:rPr lang="en-US" dirty="0"/>
            <a:t> sector</a:t>
          </a:r>
          <a:endParaRPr lang="nl-NL" dirty="0"/>
        </a:p>
      </dgm:t>
    </dgm:pt>
    <dgm:pt modelId="{2860B63B-2ED2-4B2A-A76C-981AA0045BB7}" type="parTrans" cxnId="{B01895AA-D7DC-4778-AD69-7EC62016C8A6}">
      <dgm:prSet/>
      <dgm:spPr/>
      <dgm:t>
        <a:bodyPr/>
        <a:lstStyle/>
        <a:p>
          <a:endParaRPr lang="nl-NL"/>
        </a:p>
      </dgm:t>
    </dgm:pt>
    <dgm:pt modelId="{44ED57FE-62F8-412B-B2D2-A1B0247D3987}" type="sibTrans" cxnId="{B01895AA-D7DC-4778-AD69-7EC62016C8A6}">
      <dgm:prSet/>
      <dgm:spPr/>
      <dgm:t>
        <a:bodyPr/>
        <a:lstStyle/>
        <a:p>
          <a:endParaRPr lang="nl-NL"/>
        </a:p>
      </dgm:t>
    </dgm:pt>
    <dgm:pt modelId="{7FB3A2AD-9652-49BC-BB69-C429E38DCA5A}">
      <dgm:prSet/>
      <dgm:spPr/>
      <dgm:t>
        <a:bodyPr/>
        <a:lstStyle/>
        <a:p>
          <a:r>
            <a:rPr lang="en-US" dirty="0" err="1"/>
            <a:t>Tertaire</a:t>
          </a:r>
          <a:r>
            <a:rPr lang="en-US" dirty="0"/>
            <a:t> sector</a:t>
          </a:r>
          <a:endParaRPr lang="nl-NL" dirty="0"/>
        </a:p>
      </dgm:t>
    </dgm:pt>
    <dgm:pt modelId="{09C27132-DBCF-4348-A861-771DC5B304AC}" type="parTrans" cxnId="{D6D791BF-2159-43AC-A447-61A8DF906BD0}">
      <dgm:prSet/>
      <dgm:spPr/>
      <dgm:t>
        <a:bodyPr/>
        <a:lstStyle/>
        <a:p>
          <a:endParaRPr lang="nl-NL"/>
        </a:p>
      </dgm:t>
    </dgm:pt>
    <dgm:pt modelId="{467AC4FF-A9EA-43A4-BF83-9B2421B62F6F}" type="sibTrans" cxnId="{D6D791BF-2159-43AC-A447-61A8DF906BD0}">
      <dgm:prSet/>
      <dgm:spPr/>
      <dgm:t>
        <a:bodyPr/>
        <a:lstStyle/>
        <a:p>
          <a:endParaRPr lang="nl-NL"/>
        </a:p>
      </dgm:t>
    </dgm:pt>
    <dgm:pt modelId="{8F8FCB1C-0B97-484B-9FFE-6830AC86320F}" type="pres">
      <dgm:prSet presAssocID="{79466BC2-A165-4011-97CF-038EE8F9699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44640F6-81AA-4EFE-A0AC-318D945280A2}" type="pres">
      <dgm:prSet presAssocID="{C998243B-C720-4FD4-A5BE-F45369A88A1E}" presName="root1" presStyleCnt="0"/>
      <dgm:spPr/>
    </dgm:pt>
    <dgm:pt modelId="{82007621-A730-4DD4-9FC3-D227C9761317}" type="pres">
      <dgm:prSet presAssocID="{C998243B-C720-4FD4-A5BE-F45369A88A1E}" presName="LevelOneTextNode" presStyleLbl="node0" presStyleIdx="0" presStyleCnt="1" custScaleX="151708" custScaleY="157824" custLinFactNeighborX="-72767" custLinFactNeighborY="-5730">
        <dgm:presLayoutVars>
          <dgm:chPref val="3"/>
        </dgm:presLayoutVars>
      </dgm:prSet>
      <dgm:spPr/>
    </dgm:pt>
    <dgm:pt modelId="{DAA5F8EF-2AA0-42FE-B52A-F748A98C206C}" type="pres">
      <dgm:prSet presAssocID="{C998243B-C720-4FD4-A5BE-F45369A88A1E}" presName="level2hierChild" presStyleCnt="0"/>
      <dgm:spPr/>
    </dgm:pt>
    <dgm:pt modelId="{F6477A78-84E9-4A89-851C-10DD62AE16F8}" type="pres">
      <dgm:prSet presAssocID="{47701123-20CF-4CDF-A533-FDD92416A02D}" presName="conn2-1" presStyleLbl="parChTrans1D2" presStyleIdx="0" presStyleCnt="2"/>
      <dgm:spPr/>
    </dgm:pt>
    <dgm:pt modelId="{926BB026-8D34-4690-912F-C886524035D8}" type="pres">
      <dgm:prSet presAssocID="{47701123-20CF-4CDF-A533-FDD92416A02D}" presName="connTx" presStyleLbl="parChTrans1D2" presStyleIdx="0" presStyleCnt="2"/>
      <dgm:spPr/>
    </dgm:pt>
    <dgm:pt modelId="{8309610B-8059-48FC-A27D-05882B16EDFD}" type="pres">
      <dgm:prSet presAssocID="{6A7C56DB-3297-4AC7-ADD2-708C85A75B17}" presName="root2" presStyleCnt="0"/>
      <dgm:spPr/>
    </dgm:pt>
    <dgm:pt modelId="{0BBC8293-D7E0-40BF-8892-5EC6DA915363}" type="pres">
      <dgm:prSet presAssocID="{6A7C56DB-3297-4AC7-ADD2-708C85A75B17}" presName="LevelTwoTextNode" presStyleLbl="node2" presStyleIdx="0" presStyleCnt="2" custScaleX="146181" custScaleY="150255">
        <dgm:presLayoutVars>
          <dgm:chPref val="3"/>
        </dgm:presLayoutVars>
      </dgm:prSet>
      <dgm:spPr/>
    </dgm:pt>
    <dgm:pt modelId="{6BD9F486-6D89-4173-AC97-8CD6DE790B66}" type="pres">
      <dgm:prSet presAssocID="{6A7C56DB-3297-4AC7-ADD2-708C85A75B17}" presName="level3hierChild" presStyleCnt="0"/>
      <dgm:spPr/>
    </dgm:pt>
    <dgm:pt modelId="{65CA00D5-1CB9-4977-95EB-2EBE291C3ED0}" type="pres">
      <dgm:prSet presAssocID="{36F8A0B3-7335-4AF5-87DF-729F86DA296C}" presName="conn2-1" presStyleLbl="parChTrans1D3" presStyleIdx="0" presStyleCnt="4"/>
      <dgm:spPr/>
    </dgm:pt>
    <dgm:pt modelId="{E63F41D4-D055-45BD-AB77-638EC6F7EFA4}" type="pres">
      <dgm:prSet presAssocID="{36F8A0B3-7335-4AF5-87DF-729F86DA296C}" presName="connTx" presStyleLbl="parChTrans1D3" presStyleIdx="0" presStyleCnt="4"/>
      <dgm:spPr/>
    </dgm:pt>
    <dgm:pt modelId="{C4DC3B23-03D0-42C4-95ED-CDDF9D110921}" type="pres">
      <dgm:prSet presAssocID="{277ADD0F-615C-4C0A-8145-911675CA230F}" presName="root2" presStyleCnt="0"/>
      <dgm:spPr/>
    </dgm:pt>
    <dgm:pt modelId="{9A9DF1BE-F768-42DD-966B-7D574FA83271}" type="pres">
      <dgm:prSet presAssocID="{277ADD0F-615C-4C0A-8145-911675CA230F}" presName="LevelTwoTextNode" presStyleLbl="node3" presStyleIdx="0" presStyleCnt="4">
        <dgm:presLayoutVars>
          <dgm:chPref val="3"/>
        </dgm:presLayoutVars>
      </dgm:prSet>
      <dgm:spPr/>
    </dgm:pt>
    <dgm:pt modelId="{AD1A1550-E6C5-41F7-A32E-D06ADC3167FE}" type="pres">
      <dgm:prSet presAssocID="{277ADD0F-615C-4C0A-8145-911675CA230F}" presName="level3hierChild" presStyleCnt="0"/>
      <dgm:spPr/>
    </dgm:pt>
    <dgm:pt modelId="{A1E9ACF8-16AD-45B0-9B6B-DC7FB44CB14F}" type="pres">
      <dgm:prSet presAssocID="{D11EF799-B691-4E98-92F7-2A04C5149AC7}" presName="conn2-1" presStyleLbl="parChTrans1D3" presStyleIdx="1" presStyleCnt="4"/>
      <dgm:spPr/>
    </dgm:pt>
    <dgm:pt modelId="{7A7E6075-C454-41EC-8887-A50EB29F6DC3}" type="pres">
      <dgm:prSet presAssocID="{D11EF799-B691-4E98-92F7-2A04C5149AC7}" presName="connTx" presStyleLbl="parChTrans1D3" presStyleIdx="1" presStyleCnt="4"/>
      <dgm:spPr/>
    </dgm:pt>
    <dgm:pt modelId="{C0DA17E3-7263-4CF3-A7B0-62F5D66C2B36}" type="pres">
      <dgm:prSet presAssocID="{06FFE52C-84F4-4B64-9433-CFF8BB4BA52D}" presName="root2" presStyleCnt="0"/>
      <dgm:spPr/>
    </dgm:pt>
    <dgm:pt modelId="{659F9C51-F7BD-47DD-9164-DCC37432C0C6}" type="pres">
      <dgm:prSet presAssocID="{06FFE52C-84F4-4B64-9433-CFF8BB4BA52D}" presName="LevelTwoTextNode" presStyleLbl="node3" presStyleIdx="1" presStyleCnt="4">
        <dgm:presLayoutVars>
          <dgm:chPref val="3"/>
        </dgm:presLayoutVars>
      </dgm:prSet>
      <dgm:spPr/>
    </dgm:pt>
    <dgm:pt modelId="{62576003-35F7-4E61-8700-3779763B0904}" type="pres">
      <dgm:prSet presAssocID="{06FFE52C-84F4-4B64-9433-CFF8BB4BA52D}" presName="level3hierChild" presStyleCnt="0"/>
      <dgm:spPr/>
    </dgm:pt>
    <dgm:pt modelId="{5E4CFE6B-3240-467B-806F-2716866914C8}" type="pres">
      <dgm:prSet presAssocID="{09C27132-DBCF-4348-A861-771DC5B304AC}" presName="conn2-1" presStyleLbl="parChTrans1D3" presStyleIdx="2" presStyleCnt="4"/>
      <dgm:spPr/>
    </dgm:pt>
    <dgm:pt modelId="{FB9A1D85-8702-472E-9E39-CD86FD139637}" type="pres">
      <dgm:prSet presAssocID="{09C27132-DBCF-4348-A861-771DC5B304AC}" presName="connTx" presStyleLbl="parChTrans1D3" presStyleIdx="2" presStyleCnt="4"/>
      <dgm:spPr/>
    </dgm:pt>
    <dgm:pt modelId="{2179E59D-94CC-4371-840C-75B196EFEA8B}" type="pres">
      <dgm:prSet presAssocID="{7FB3A2AD-9652-49BC-BB69-C429E38DCA5A}" presName="root2" presStyleCnt="0"/>
      <dgm:spPr/>
    </dgm:pt>
    <dgm:pt modelId="{585DA927-4587-424C-81E8-BEED9CF47A45}" type="pres">
      <dgm:prSet presAssocID="{7FB3A2AD-9652-49BC-BB69-C429E38DCA5A}" presName="LevelTwoTextNode" presStyleLbl="node3" presStyleIdx="2" presStyleCnt="4">
        <dgm:presLayoutVars>
          <dgm:chPref val="3"/>
        </dgm:presLayoutVars>
      </dgm:prSet>
      <dgm:spPr/>
    </dgm:pt>
    <dgm:pt modelId="{5E9CBBF6-1E45-4143-8E1C-44FC8B521C56}" type="pres">
      <dgm:prSet presAssocID="{7FB3A2AD-9652-49BC-BB69-C429E38DCA5A}" presName="level3hierChild" presStyleCnt="0"/>
      <dgm:spPr/>
    </dgm:pt>
    <dgm:pt modelId="{F70B67A0-AAAA-4530-A3BD-0EB96A165CF9}" type="pres">
      <dgm:prSet presAssocID="{B963B7A8-2F8A-467C-921D-DA57571144D2}" presName="conn2-1" presStyleLbl="parChTrans1D2" presStyleIdx="1" presStyleCnt="2"/>
      <dgm:spPr/>
    </dgm:pt>
    <dgm:pt modelId="{2AF4C514-E16B-471D-B5B2-EE38F80F29D8}" type="pres">
      <dgm:prSet presAssocID="{B963B7A8-2F8A-467C-921D-DA57571144D2}" presName="connTx" presStyleLbl="parChTrans1D2" presStyleIdx="1" presStyleCnt="2"/>
      <dgm:spPr/>
    </dgm:pt>
    <dgm:pt modelId="{2CD18DC5-1885-4B92-BC4A-BAC052CCDAAB}" type="pres">
      <dgm:prSet presAssocID="{F054E963-AC28-48B8-83FD-98B784E33E3D}" presName="root2" presStyleCnt="0"/>
      <dgm:spPr/>
    </dgm:pt>
    <dgm:pt modelId="{4805CEFA-0F35-479D-A7A1-61D2F06AE379}" type="pres">
      <dgm:prSet presAssocID="{F054E963-AC28-48B8-83FD-98B784E33E3D}" presName="LevelTwoTextNode" presStyleLbl="node2" presStyleIdx="1" presStyleCnt="2" custScaleX="145837" custScaleY="151444">
        <dgm:presLayoutVars>
          <dgm:chPref val="3"/>
        </dgm:presLayoutVars>
      </dgm:prSet>
      <dgm:spPr/>
    </dgm:pt>
    <dgm:pt modelId="{E0CD3885-C453-49F5-96D4-22297293D444}" type="pres">
      <dgm:prSet presAssocID="{F054E963-AC28-48B8-83FD-98B784E33E3D}" presName="level3hierChild" presStyleCnt="0"/>
      <dgm:spPr/>
    </dgm:pt>
    <dgm:pt modelId="{B00F0D41-91C1-48C6-B33D-B27F6DA90350}" type="pres">
      <dgm:prSet presAssocID="{2860B63B-2ED2-4B2A-A76C-981AA0045BB7}" presName="conn2-1" presStyleLbl="parChTrans1D3" presStyleIdx="3" presStyleCnt="4"/>
      <dgm:spPr/>
    </dgm:pt>
    <dgm:pt modelId="{590913D8-4710-4247-A72A-DAF589A59C56}" type="pres">
      <dgm:prSet presAssocID="{2860B63B-2ED2-4B2A-A76C-981AA0045BB7}" presName="connTx" presStyleLbl="parChTrans1D3" presStyleIdx="3" presStyleCnt="4"/>
      <dgm:spPr/>
    </dgm:pt>
    <dgm:pt modelId="{5E6CFB16-8E08-4C6E-8729-2503FB8E1780}" type="pres">
      <dgm:prSet presAssocID="{3C05E813-B5FA-4E05-8E30-ACE3F12CE1AA}" presName="root2" presStyleCnt="0"/>
      <dgm:spPr/>
    </dgm:pt>
    <dgm:pt modelId="{BC63C8A4-CDCD-4EA9-82F5-0C767DF7EAB8}" type="pres">
      <dgm:prSet presAssocID="{3C05E813-B5FA-4E05-8E30-ACE3F12CE1AA}" presName="LevelTwoTextNode" presStyleLbl="node3" presStyleIdx="3" presStyleCnt="4" custLinFactNeighborX="46639">
        <dgm:presLayoutVars>
          <dgm:chPref val="3"/>
        </dgm:presLayoutVars>
      </dgm:prSet>
      <dgm:spPr/>
    </dgm:pt>
    <dgm:pt modelId="{28EA60DE-A058-43B2-800D-41D3391C0864}" type="pres">
      <dgm:prSet presAssocID="{3C05E813-B5FA-4E05-8E30-ACE3F12CE1AA}" presName="level3hierChild" presStyleCnt="0"/>
      <dgm:spPr/>
    </dgm:pt>
  </dgm:ptLst>
  <dgm:cxnLst>
    <dgm:cxn modelId="{7E588917-7BDF-4837-B17D-8920AA77B019}" type="presOf" srcId="{C998243B-C720-4FD4-A5BE-F45369A88A1E}" destId="{82007621-A730-4DD4-9FC3-D227C9761317}" srcOrd="0" destOrd="0" presId="urn:microsoft.com/office/officeart/2005/8/layout/hierarchy2"/>
    <dgm:cxn modelId="{A76A2D20-32BB-4317-B10A-5FED101843E6}" type="presOf" srcId="{36F8A0B3-7335-4AF5-87DF-729F86DA296C}" destId="{E63F41D4-D055-45BD-AB77-638EC6F7EFA4}" srcOrd="1" destOrd="0" presId="urn:microsoft.com/office/officeart/2005/8/layout/hierarchy2"/>
    <dgm:cxn modelId="{E7890F22-F91E-4ED4-A3DA-5F29E8FEF835}" type="presOf" srcId="{D11EF799-B691-4E98-92F7-2A04C5149AC7}" destId="{7A7E6075-C454-41EC-8887-A50EB29F6DC3}" srcOrd="1" destOrd="0" presId="urn:microsoft.com/office/officeart/2005/8/layout/hierarchy2"/>
    <dgm:cxn modelId="{3AECFB24-FF7E-4F49-B531-BD69DBB5208B}" srcId="{6A7C56DB-3297-4AC7-ADD2-708C85A75B17}" destId="{06FFE52C-84F4-4B64-9433-CFF8BB4BA52D}" srcOrd="1" destOrd="0" parTransId="{D11EF799-B691-4E98-92F7-2A04C5149AC7}" sibTransId="{C47CB0C8-E18F-46B4-97EF-A8554E69A40D}"/>
    <dgm:cxn modelId="{60442B2D-D783-4800-BF71-81824658984C}" type="presOf" srcId="{B963B7A8-2F8A-467C-921D-DA57571144D2}" destId="{F70B67A0-AAAA-4530-A3BD-0EB96A165CF9}" srcOrd="0" destOrd="0" presId="urn:microsoft.com/office/officeart/2005/8/layout/hierarchy2"/>
    <dgm:cxn modelId="{2F14C72D-549B-4CC8-B5CB-74DC8D41CE2A}" type="presOf" srcId="{F054E963-AC28-48B8-83FD-98B784E33E3D}" destId="{4805CEFA-0F35-479D-A7A1-61D2F06AE379}" srcOrd="0" destOrd="0" presId="urn:microsoft.com/office/officeart/2005/8/layout/hierarchy2"/>
    <dgm:cxn modelId="{BB859730-2F0C-4E2A-8F57-7597CAEE660F}" type="presOf" srcId="{2860B63B-2ED2-4B2A-A76C-981AA0045BB7}" destId="{B00F0D41-91C1-48C6-B33D-B27F6DA90350}" srcOrd="0" destOrd="0" presId="urn:microsoft.com/office/officeart/2005/8/layout/hierarchy2"/>
    <dgm:cxn modelId="{075CDE5D-155B-4BF2-9232-AD4840B5FC68}" type="presOf" srcId="{06FFE52C-84F4-4B64-9433-CFF8BB4BA52D}" destId="{659F9C51-F7BD-47DD-9164-DCC37432C0C6}" srcOrd="0" destOrd="0" presId="urn:microsoft.com/office/officeart/2005/8/layout/hierarchy2"/>
    <dgm:cxn modelId="{1ABC0743-0577-4741-A6E3-8D7B7303D5C2}" type="presOf" srcId="{7FB3A2AD-9652-49BC-BB69-C429E38DCA5A}" destId="{585DA927-4587-424C-81E8-BEED9CF47A45}" srcOrd="0" destOrd="0" presId="urn:microsoft.com/office/officeart/2005/8/layout/hierarchy2"/>
    <dgm:cxn modelId="{3C196C49-B27E-43AE-8E35-3778D83422C0}" type="presOf" srcId="{6A7C56DB-3297-4AC7-ADD2-708C85A75B17}" destId="{0BBC8293-D7E0-40BF-8892-5EC6DA915363}" srcOrd="0" destOrd="0" presId="urn:microsoft.com/office/officeart/2005/8/layout/hierarchy2"/>
    <dgm:cxn modelId="{AECBB36C-8150-480F-AB15-CDEED5A19196}" type="presOf" srcId="{09C27132-DBCF-4348-A861-771DC5B304AC}" destId="{FB9A1D85-8702-472E-9E39-CD86FD139637}" srcOrd="1" destOrd="0" presId="urn:microsoft.com/office/officeart/2005/8/layout/hierarchy2"/>
    <dgm:cxn modelId="{CA8B2D7B-D4B2-4680-8360-3DDAED4EDC40}" srcId="{6A7C56DB-3297-4AC7-ADD2-708C85A75B17}" destId="{277ADD0F-615C-4C0A-8145-911675CA230F}" srcOrd="0" destOrd="0" parTransId="{36F8A0B3-7335-4AF5-87DF-729F86DA296C}" sibTransId="{4FE18A0A-8EF7-4370-A3BD-996498CFC0B4}"/>
    <dgm:cxn modelId="{0FC88180-16BC-43A1-9030-10BC1E92FA20}" srcId="{C998243B-C720-4FD4-A5BE-F45369A88A1E}" destId="{6A7C56DB-3297-4AC7-ADD2-708C85A75B17}" srcOrd="0" destOrd="0" parTransId="{47701123-20CF-4CDF-A533-FDD92416A02D}" sibTransId="{747E71C4-0148-47AC-B668-C9E88924E734}"/>
    <dgm:cxn modelId="{C60C6C8E-3964-4D5C-A22D-B8286A6C467D}" type="presOf" srcId="{47701123-20CF-4CDF-A533-FDD92416A02D}" destId="{F6477A78-84E9-4A89-851C-10DD62AE16F8}" srcOrd="0" destOrd="0" presId="urn:microsoft.com/office/officeart/2005/8/layout/hierarchy2"/>
    <dgm:cxn modelId="{8758608F-4DBB-45E2-B6E0-76DD2B7785F0}" type="presOf" srcId="{3C05E813-B5FA-4E05-8E30-ACE3F12CE1AA}" destId="{BC63C8A4-CDCD-4EA9-82F5-0C767DF7EAB8}" srcOrd="0" destOrd="0" presId="urn:microsoft.com/office/officeart/2005/8/layout/hierarchy2"/>
    <dgm:cxn modelId="{4663B490-3445-4241-AE13-089975AFB898}" type="presOf" srcId="{2860B63B-2ED2-4B2A-A76C-981AA0045BB7}" destId="{590913D8-4710-4247-A72A-DAF589A59C56}" srcOrd="1" destOrd="0" presId="urn:microsoft.com/office/officeart/2005/8/layout/hierarchy2"/>
    <dgm:cxn modelId="{7A2E6B98-1B11-497F-8E42-6023F8A987BE}" srcId="{C998243B-C720-4FD4-A5BE-F45369A88A1E}" destId="{F054E963-AC28-48B8-83FD-98B784E33E3D}" srcOrd="1" destOrd="0" parTransId="{B963B7A8-2F8A-467C-921D-DA57571144D2}" sibTransId="{505069EC-2E1F-4710-A684-077C64A547FD}"/>
    <dgm:cxn modelId="{E38631A6-9480-4012-BDEB-88C46211412E}" type="presOf" srcId="{D11EF799-B691-4E98-92F7-2A04C5149AC7}" destId="{A1E9ACF8-16AD-45B0-9B6B-DC7FB44CB14F}" srcOrd="0" destOrd="0" presId="urn:microsoft.com/office/officeart/2005/8/layout/hierarchy2"/>
    <dgm:cxn modelId="{B01895AA-D7DC-4778-AD69-7EC62016C8A6}" srcId="{F054E963-AC28-48B8-83FD-98B784E33E3D}" destId="{3C05E813-B5FA-4E05-8E30-ACE3F12CE1AA}" srcOrd="0" destOrd="0" parTransId="{2860B63B-2ED2-4B2A-A76C-981AA0045BB7}" sibTransId="{44ED57FE-62F8-412B-B2D2-A1B0247D3987}"/>
    <dgm:cxn modelId="{D6D791BF-2159-43AC-A447-61A8DF906BD0}" srcId="{6A7C56DB-3297-4AC7-ADD2-708C85A75B17}" destId="{7FB3A2AD-9652-49BC-BB69-C429E38DCA5A}" srcOrd="2" destOrd="0" parTransId="{09C27132-DBCF-4348-A861-771DC5B304AC}" sibTransId="{467AC4FF-A9EA-43A4-BF83-9B2421B62F6F}"/>
    <dgm:cxn modelId="{884252C4-587F-4F06-93B7-15BF82A224AE}" type="presOf" srcId="{79466BC2-A165-4011-97CF-038EE8F96996}" destId="{8F8FCB1C-0B97-484B-9FFE-6830AC86320F}" srcOrd="0" destOrd="0" presId="urn:microsoft.com/office/officeart/2005/8/layout/hierarchy2"/>
    <dgm:cxn modelId="{E606E9D1-07F6-4FAE-982A-70B4A40D8B9C}" type="presOf" srcId="{277ADD0F-615C-4C0A-8145-911675CA230F}" destId="{9A9DF1BE-F768-42DD-966B-7D574FA83271}" srcOrd="0" destOrd="0" presId="urn:microsoft.com/office/officeart/2005/8/layout/hierarchy2"/>
    <dgm:cxn modelId="{FC5941E2-756D-4DF4-B69C-078AD67EC7FD}" type="presOf" srcId="{47701123-20CF-4CDF-A533-FDD92416A02D}" destId="{926BB026-8D34-4690-912F-C886524035D8}" srcOrd="1" destOrd="0" presId="urn:microsoft.com/office/officeart/2005/8/layout/hierarchy2"/>
    <dgm:cxn modelId="{1240B8E8-A51E-4AD6-98F0-BB68A22C8175}" srcId="{79466BC2-A165-4011-97CF-038EE8F96996}" destId="{C998243B-C720-4FD4-A5BE-F45369A88A1E}" srcOrd="0" destOrd="0" parTransId="{A0DB30D0-B456-4597-B863-3640929F5AC4}" sibTransId="{131DED67-BB6B-4107-9245-88CB67D6849D}"/>
    <dgm:cxn modelId="{CF22C0E9-BC4A-4D31-AA61-4D373BB3F2AB}" type="presOf" srcId="{09C27132-DBCF-4348-A861-771DC5B304AC}" destId="{5E4CFE6B-3240-467B-806F-2716866914C8}" srcOrd="0" destOrd="0" presId="urn:microsoft.com/office/officeart/2005/8/layout/hierarchy2"/>
    <dgm:cxn modelId="{C67853F1-4AE7-4DB6-B5C5-833A2DD097E4}" type="presOf" srcId="{B963B7A8-2F8A-467C-921D-DA57571144D2}" destId="{2AF4C514-E16B-471D-B5B2-EE38F80F29D8}" srcOrd="1" destOrd="0" presId="urn:microsoft.com/office/officeart/2005/8/layout/hierarchy2"/>
    <dgm:cxn modelId="{1F8F1AF2-25D3-49BE-A4F5-21FC193F1A01}" type="presOf" srcId="{36F8A0B3-7335-4AF5-87DF-729F86DA296C}" destId="{65CA00D5-1CB9-4977-95EB-2EBE291C3ED0}" srcOrd="0" destOrd="0" presId="urn:microsoft.com/office/officeart/2005/8/layout/hierarchy2"/>
    <dgm:cxn modelId="{7D0F90D1-CB99-4F02-B170-6B31AB205424}" type="presParOf" srcId="{8F8FCB1C-0B97-484B-9FFE-6830AC86320F}" destId="{344640F6-81AA-4EFE-A0AC-318D945280A2}" srcOrd="0" destOrd="0" presId="urn:microsoft.com/office/officeart/2005/8/layout/hierarchy2"/>
    <dgm:cxn modelId="{B0E1F258-A252-4545-A1FC-4EA7511A869E}" type="presParOf" srcId="{344640F6-81AA-4EFE-A0AC-318D945280A2}" destId="{82007621-A730-4DD4-9FC3-D227C9761317}" srcOrd="0" destOrd="0" presId="urn:microsoft.com/office/officeart/2005/8/layout/hierarchy2"/>
    <dgm:cxn modelId="{A4530190-0EC9-498F-87FA-2222A76D2BEF}" type="presParOf" srcId="{344640F6-81AA-4EFE-A0AC-318D945280A2}" destId="{DAA5F8EF-2AA0-42FE-B52A-F748A98C206C}" srcOrd="1" destOrd="0" presId="urn:microsoft.com/office/officeart/2005/8/layout/hierarchy2"/>
    <dgm:cxn modelId="{85BD7BB2-4E87-41F1-AFA0-CB83CB3656A4}" type="presParOf" srcId="{DAA5F8EF-2AA0-42FE-B52A-F748A98C206C}" destId="{F6477A78-84E9-4A89-851C-10DD62AE16F8}" srcOrd="0" destOrd="0" presId="urn:microsoft.com/office/officeart/2005/8/layout/hierarchy2"/>
    <dgm:cxn modelId="{385113A5-B274-4328-AA20-5F1DABE1DBDA}" type="presParOf" srcId="{F6477A78-84E9-4A89-851C-10DD62AE16F8}" destId="{926BB026-8D34-4690-912F-C886524035D8}" srcOrd="0" destOrd="0" presId="urn:microsoft.com/office/officeart/2005/8/layout/hierarchy2"/>
    <dgm:cxn modelId="{A38B5A7A-CA32-4CED-BD56-26894207EAC9}" type="presParOf" srcId="{DAA5F8EF-2AA0-42FE-B52A-F748A98C206C}" destId="{8309610B-8059-48FC-A27D-05882B16EDFD}" srcOrd="1" destOrd="0" presId="urn:microsoft.com/office/officeart/2005/8/layout/hierarchy2"/>
    <dgm:cxn modelId="{3D0E458E-C098-4F9E-9AA5-26F2606BC887}" type="presParOf" srcId="{8309610B-8059-48FC-A27D-05882B16EDFD}" destId="{0BBC8293-D7E0-40BF-8892-5EC6DA915363}" srcOrd="0" destOrd="0" presId="urn:microsoft.com/office/officeart/2005/8/layout/hierarchy2"/>
    <dgm:cxn modelId="{DEB5EE1D-997C-4881-8F32-F5C46F5A89B2}" type="presParOf" srcId="{8309610B-8059-48FC-A27D-05882B16EDFD}" destId="{6BD9F486-6D89-4173-AC97-8CD6DE790B66}" srcOrd="1" destOrd="0" presId="urn:microsoft.com/office/officeart/2005/8/layout/hierarchy2"/>
    <dgm:cxn modelId="{FA53D088-D29B-4E27-BF53-607BD0975EC5}" type="presParOf" srcId="{6BD9F486-6D89-4173-AC97-8CD6DE790B66}" destId="{65CA00D5-1CB9-4977-95EB-2EBE291C3ED0}" srcOrd="0" destOrd="0" presId="urn:microsoft.com/office/officeart/2005/8/layout/hierarchy2"/>
    <dgm:cxn modelId="{143C20D6-24C6-4703-A326-C34BE300F0B2}" type="presParOf" srcId="{65CA00D5-1CB9-4977-95EB-2EBE291C3ED0}" destId="{E63F41D4-D055-45BD-AB77-638EC6F7EFA4}" srcOrd="0" destOrd="0" presId="urn:microsoft.com/office/officeart/2005/8/layout/hierarchy2"/>
    <dgm:cxn modelId="{3F25756B-F7E8-4F0E-A673-E220EA3D84A2}" type="presParOf" srcId="{6BD9F486-6D89-4173-AC97-8CD6DE790B66}" destId="{C4DC3B23-03D0-42C4-95ED-CDDF9D110921}" srcOrd="1" destOrd="0" presId="urn:microsoft.com/office/officeart/2005/8/layout/hierarchy2"/>
    <dgm:cxn modelId="{90AF1052-C741-4308-A89C-2942D8CE3F99}" type="presParOf" srcId="{C4DC3B23-03D0-42C4-95ED-CDDF9D110921}" destId="{9A9DF1BE-F768-42DD-966B-7D574FA83271}" srcOrd="0" destOrd="0" presId="urn:microsoft.com/office/officeart/2005/8/layout/hierarchy2"/>
    <dgm:cxn modelId="{3AA89C90-E3AB-4E20-963D-9340E2DB2FE3}" type="presParOf" srcId="{C4DC3B23-03D0-42C4-95ED-CDDF9D110921}" destId="{AD1A1550-E6C5-41F7-A32E-D06ADC3167FE}" srcOrd="1" destOrd="0" presId="urn:microsoft.com/office/officeart/2005/8/layout/hierarchy2"/>
    <dgm:cxn modelId="{166D7440-8550-429C-BFD4-711C05A64AE2}" type="presParOf" srcId="{6BD9F486-6D89-4173-AC97-8CD6DE790B66}" destId="{A1E9ACF8-16AD-45B0-9B6B-DC7FB44CB14F}" srcOrd="2" destOrd="0" presId="urn:microsoft.com/office/officeart/2005/8/layout/hierarchy2"/>
    <dgm:cxn modelId="{4FBC4E86-C731-44E8-AD21-649D8752A84E}" type="presParOf" srcId="{A1E9ACF8-16AD-45B0-9B6B-DC7FB44CB14F}" destId="{7A7E6075-C454-41EC-8887-A50EB29F6DC3}" srcOrd="0" destOrd="0" presId="urn:microsoft.com/office/officeart/2005/8/layout/hierarchy2"/>
    <dgm:cxn modelId="{BB1765E0-54A7-4F6C-9E94-FBD1F171D2EB}" type="presParOf" srcId="{6BD9F486-6D89-4173-AC97-8CD6DE790B66}" destId="{C0DA17E3-7263-4CF3-A7B0-62F5D66C2B36}" srcOrd="3" destOrd="0" presId="urn:microsoft.com/office/officeart/2005/8/layout/hierarchy2"/>
    <dgm:cxn modelId="{F5FDC191-2631-4776-AAEC-C85A30AF1B31}" type="presParOf" srcId="{C0DA17E3-7263-4CF3-A7B0-62F5D66C2B36}" destId="{659F9C51-F7BD-47DD-9164-DCC37432C0C6}" srcOrd="0" destOrd="0" presId="urn:microsoft.com/office/officeart/2005/8/layout/hierarchy2"/>
    <dgm:cxn modelId="{2BF1E2D4-71DF-4808-BF7E-E82361642E30}" type="presParOf" srcId="{C0DA17E3-7263-4CF3-A7B0-62F5D66C2B36}" destId="{62576003-35F7-4E61-8700-3779763B0904}" srcOrd="1" destOrd="0" presId="urn:microsoft.com/office/officeart/2005/8/layout/hierarchy2"/>
    <dgm:cxn modelId="{0C66877B-352B-497D-B537-1C93DF034431}" type="presParOf" srcId="{6BD9F486-6D89-4173-AC97-8CD6DE790B66}" destId="{5E4CFE6B-3240-467B-806F-2716866914C8}" srcOrd="4" destOrd="0" presId="urn:microsoft.com/office/officeart/2005/8/layout/hierarchy2"/>
    <dgm:cxn modelId="{D33D796A-5DC4-4527-AF6E-3504EA0890AD}" type="presParOf" srcId="{5E4CFE6B-3240-467B-806F-2716866914C8}" destId="{FB9A1D85-8702-472E-9E39-CD86FD139637}" srcOrd="0" destOrd="0" presId="urn:microsoft.com/office/officeart/2005/8/layout/hierarchy2"/>
    <dgm:cxn modelId="{5855D060-71E2-447D-BAD2-811A5294B2D5}" type="presParOf" srcId="{6BD9F486-6D89-4173-AC97-8CD6DE790B66}" destId="{2179E59D-94CC-4371-840C-75B196EFEA8B}" srcOrd="5" destOrd="0" presId="urn:microsoft.com/office/officeart/2005/8/layout/hierarchy2"/>
    <dgm:cxn modelId="{0442FAD3-7715-4F3D-B277-F3FC15828DE8}" type="presParOf" srcId="{2179E59D-94CC-4371-840C-75B196EFEA8B}" destId="{585DA927-4587-424C-81E8-BEED9CF47A45}" srcOrd="0" destOrd="0" presId="urn:microsoft.com/office/officeart/2005/8/layout/hierarchy2"/>
    <dgm:cxn modelId="{A469854F-726C-4CFD-9AFF-B19D615EF582}" type="presParOf" srcId="{2179E59D-94CC-4371-840C-75B196EFEA8B}" destId="{5E9CBBF6-1E45-4143-8E1C-44FC8B521C56}" srcOrd="1" destOrd="0" presId="urn:microsoft.com/office/officeart/2005/8/layout/hierarchy2"/>
    <dgm:cxn modelId="{EE8D0C72-8CAF-4130-A8C7-7501DED3F994}" type="presParOf" srcId="{DAA5F8EF-2AA0-42FE-B52A-F748A98C206C}" destId="{F70B67A0-AAAA-4530-A3BD-0EB96A165CF9}" srcOrd="2" destOrd="0" presId="urn:microsoft.com/office/officeart/2005/8/layout/hierarchy2"/>
    <dgm:cxn modelId="{6601BFFA-ABFF-48F5-A8A4-DFB2656FBC00}" type="presParOf" srcId="{F70B67A0-AAAA-4530-A3BD-0EB96A165CF9}" destId="{2AF4C514-E16B-471D-B5B2-EE38F80F29D8}" srcOrd="0" destOrd="0" presId="urn:microsoft.com/office/officeart/2005/8/layout/hierarchy2"/>
    <dgm:cxn modelId="{23828F23-2F72-441E-8DA8-1F01ACC6E905}" type="presParOf" srcId="{DAA5F8EF-2AA0-42FE-B52A-F748A98C206C}" destId="{2CD18DC5-1885-4B92-BC4A-BAC052CCDAAB}" srcOrd="3" destOrd="0" presId="urn:microsoft.com/office/officeart/2005/8/layout/hierarchy2"/>
    <dgm:cxn modelId="{F40CB863-AE81-4575-B2ED-7CE93DD68718}" type="presParOf" srcId="{2CD18DC5-1885-4B92-BC4A-BAC052CCDAAB}" destId="{4805CEFA-0F35-479D-A7A1-61D2F06AE379}" srcOrd="0" destOrd="0" presId="urn:microsoft.com/office/officeart/2005/8/layout/hierarchy2"/>
    <dgm:cxn modelId="{B51A7BF6-FF15-4580-AB29-82ECAA1012E6}" type="presParOf" srcId="{2CD18DC5-1885-4B92-BC4A-BAC052CCDAAB}" destId="{E0CD3885-C453-49F5-96D4-22297293D444}" srcOrd="1" destOrd="0" presId="urn:microsoft.com/office/officeart/2005/8/layout/hierarchy2"/>
    <dgm:cxn modelId="{53508FFD-D355-4C0D-A361-1CAC7E2418AD}" type="presParOf" srcId="{E0CD3885-C453-49F5-96D4-22297293D444}" destId="{B00F0D41-91C1-48C6-B33D-B27F6DA90350}" srcOrd="0" destOrd="0" presId="urn:microsoft.com/office/officeart/2005/8/layout/hierarchy2"/>
    <dgm:cxn modelId="{F8572BBE-A3AA-4E47-8CDE-4262483DDB18}" type="presParOf" srcId="{B00F0D41-91C1-48C6-B33D-B27F6DA90350}" destId="{590913D8-4710-4247-A72A-DAF589A59C56}" srcOrd="0" destOrd="0" presId="urn:microsoft.com/office/officeart/2005/8/layout/hierarchy2"/>
    <dgm:cxn modelId="{0690B5CD-3CE5-4EDA-920B-3C8FBD134263}" type="presParOf" srcId="{E0CD3885-C453-49F5-96D4-22297293D444}" destId="{5E6CFB16-8E08-4C6E-8729-2503FB8E1780}" srcOrd="1" destOrd="0" presId="urn:microsoft.com/office/officeart/2005/8/layout/hierarchy2"/>
    <dgm:cxn modelId="{4DD4E735-5A76-4B3F-8C1E-67055CAA94C1}" type="presParOf" srcId="{5E6CFB16-8E08-4C6E-8729-2503FB8E1780}" destId="{BC63C8A4-CDCD-4EA9-82F5-0C767DF7EAB8}" srcOrd="0" destOrd="0" presId="urn:microsoft.com/office/officeart/2005/8/layout/hierarchy2"/>
    <dgm:cxn modelId="{CA665BD5-8FCB-4318-BA6A-7F50B4BD94A3}" type="presParOf" srcId="{5E6CFB16-8E08-4C6E-8729-2503FB8E1780}" destId="{28EA60DE-A058-43B2-800D-41D3391C086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07621-A730-4DD4-9FC3-D227C9761317}">
      <dsp:nvSpPr>
        <dsp:cNvPr id="0" name=""/>
        <dsp:cNvSpPr/>
      </dsp:nvSpPr>
      <dsp:spPr>
        <a:xfrm>
          <a:off x="4469" y="2093494"/>
          <a:ext cx="2782885" cy="1447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Collectieve</a:t>
          </a:r>
          <a:r>
            <a:rPr lang="en-US" sz="1900" kern="1200" dirty="0"/>
            <a:t> sector</a:t>
          </a:r>
          <a:endParaRPr lang="nl-NL" sz="1900" kern="1200" dirty="0"/>
        </a:p>
      </dsp:txBody>
      <dsp:txXfrm>
        <a:off x="46866" y="2135891"/>
        <a:ext cx="2698091" cy="1362744"/>
      </dsp:txXfrm>
    </dsp:sp>
    <dsp:sp modelId="{F6477A78-84E9-4A89-851C-10DD62AE16F8}">
      <dsp:nvSpPr>
        <dsp:cNvPr id="0" name=""/>
        <dsp:cNvSpPr/>
      </dsp:nvSpPr>
      <dsp:spPr>
        <a:xfrm rot="18479334">
          <a:off x="2558179" y="2330337"/>
          <a:ext cx="1192100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192100" y="17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24427" y="2317696"/>
        <a:ext cx="59605" cy="59605"/>
      </dsp:txXfrm>
    </dsp:sp>
    <dsp:sp modelId="{0BBC8293-D7E0-40BF-8892-5EC6DA915363}">
      <dsp:nvSpPr>
        <dsp:cNvPr id="0" name=""/>
        <dsp:cNvSpPr/>
      </dsp:nvSpPr>
      <dsp:spPr>
        <a:xfrm>
          <a:off x="3521103" y="1188675"/>
          <a:ext cx="2681500" cy="1378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Overheid</a:t>
          </a:r>
          <a:endParaRPr lang="nl-NL" sz="1900" kern="1200" dirty="0"/>
        </a:p>
      </dsp:txBody>
      <dsp:txXfrm>
        <a:off x="3561467" y="1229039"/>
        <a:ext cx="2600772" cy="1297388"/>
      </dsp:txXfrm>
    </dsp:sp>
    <dsp:sp modelId="{65CA00D5-1CB9-4977-95EB-2EBE291C3ED0}">
      <dsp:nvSpPr>
        <dsp:cNvPr id="0" name=""/>
        <dsp:cNvSpPr/>
      </dsp:nvSpPr>
      <dsp:spPr>
        <a:xfrm rot="18289469">
          <a:off x="5927039" y="1333191"/>
          <a:ext cx="128487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8487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37356" y="1318230"/>
        <a:ext cx="64243" cy="64243"/>
      </dsp:txXfrm>
    </dsp:sp>
    <dsp:sp modelId="{9A9DF1BE-F768-42DD-966B-7D574FA83271}">
      <dsp:nvSpPr>
        <dsp:cNvPr id="0" name=""/>
        <dsp:cNvSpPr/>
      </dsp:nvSpPr>
      <dsp:spPr>
        <a:xfrm>
          <a:off x="6936352" y="364378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Rijk</a:t>
          </a:r>
          <a:endParaRPr lang="nl-NL" sz="1900" kern="1200" dirty="0"/>
        </a:p>
      </dsp:txBody>
      <dsp:txXfrm>
        <a:off x="6963215" y="391241"/>
        <a:ext cx="1780643" cy="863458"/>
      </dsp:txXfrm>
    </dsp:sp>
    <dsp:sp modelId="{A1E9ACF8-16AD-45B0-9B6B-DC7FB44CB14F}">
      <dsp:nvSpPr>
        <dsp:cNvPr id="0" name=""/>
        <dsp:cNvSpPr/>
      </dsp:nvSpPr>
      <dsp:spPr>
        <a:xfrm>
          <a:off x="6202604" y="1860572"/>
          <a:ext cx="73374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73374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51134" y="1859389"/>
        <a:ext cx="36687" cy="36687"/>
      </dsp:txXfrm>
    </dsp:sp>
    <dsp:sp modelId="{659F9C51-F7BD-47DD-9164-DCC37432C0C6}">
      <dsp:nvSpPr>
        <dsp:cNvPr id="0" name=""/>
        <dsp:cNvSpPr/>
      </dsp:nvSpPr>
      <dsp:spPr>
        <a:xfrm>
          <a:off x="6936352" y="1419141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Provincie</a:t>
          </a:r>
          <a:endParaRPr lang="nl-NL" sz="1900" kern="1200" dirty="0"/>
        </a:p>
      </dsp:txBody>
      <dsp:txXfrm>
        <a:off x="6963215" y="1446004"/>
        <a:ext cx="1780643" cy="863458"/>
      </dsp:txXfrm>
    </dsp:sp>
    <dsp:sp modelId="{5E4CFE6B-3240-467B-806F-2716866914C8}">
      <dsp:nvSpPr>
        <dsp:cNvPr id="0" name=""/>
        <dsp:cNvSpPr/>
      </dsp:nvSpPr>
      <dsp:spPr>
        <a:xfrm rot="3310531">
          <a:off x="5927039" y="2387954"/>
          <a:ext cx="128487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8487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37356" y="2372993"/>
        <a:ext cx="64243" cy="64243"/>
      </dsp:txXfrm>
    </dsp:sp>
    <dsp:sp modelId="{585DA927-4587-424C-81E8-BEED9CF47A45}">
      <dsp:nvSpPr>
        <dsp:cNvPr id="0" name=""/>
        <dsp:cNvSpPr/>
      </dsp:nvSpPr>
      <dsp:spPr>
        <a:xfrm>
          <a:off x="6936352" y="2473903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Gemeente</a:t>
          </a:r>
          <a:endParaRPr lang="nl-NL" sz="1900" kern="1200" dirty="0"/>
        </a:p>
      </dsp:txBody>
      <dsp:txXfrm>
        <a:off x="6963215" y="2500766"/>
        <a:ext cx="1780643" cy="863458"/>
      </dsp:txXfrm>
    </dsp:sp>
    <dsp:sp modelId="{F70B67A0-AAAA-4530-A3BD-0EB96A165CF9}">
      <dsp:nvSpPr>
        <dsp:cNvPr id="0" name=""/>
        <dsp:cNvSpPr/>
      </dsp:nvSpPr>
      <dsp:spPr>
        <a:xfrm rot="3474398">
          <a:off x="2463709" y="3385100"/>
          <a:ext cx="1381041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381041" y="17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19703" y="3367735"/>
        <a:ext cx="69052" cy="69052"/>
      </dsp:txXfrm>
    </dsp:sp>
    <dsp:sp modelId="{4805CEFA-0F35-479D-A7A1-61D2F06AE379}">
      <dsp:nvSpPr>
        <dsp:cNvPr id="0" name=""/>
        <dsp:cNvSpPr/>
      </dsp:nvSpPr>
      <dsp:spPr>
        <a:xfrm>
          <a:off x="3521103" y="3528666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Instellingen</a:t>
          </a:r>
          <a:r>
            <a:rPr lang="en-US" sz="1900" kern="1200" dirty="0"/>
            <a:t> die </a:t>
          </a:r>
          <a:r>
            <a:rPr lang="en-US" sz="1900" kern="1200" dirty="0" err="1"/>
            <a:t>zorgen</a:t>
          </a:r>
          <a:r>
            <a:rPr lang="en-US" sz="1900" kern="1200" dirty="0"/>
            <a:t> </a:t>
          </a:r>
          <a:r>
            <a:rPr lang="en-US" sz="1900" kern="1200" dirty="0" err="1"/>
            <a:t>voor</a:t>
          </a:r>
          <a:r>
            <a:rPr lang="en-US" sz="1900" kern="1200" dirty="0"/>
            <a:t> </a:t>
          </a:r>
          <a:r>
            <a:rPr lang="en-US" sz="1900" kern="1200" dirty="0" err="1"/>
            <a:t>sociale</a:t>
          </a:r>
          <a:r>
            <a:rPr lang="en-US" sz="1900" kern="1200" dirty="0"/>
            <a:t> </a:t>
          </a:r>
          <a:r>
            <a:rPr lang="en-US" sz="1900" kern="1200" dirty="0" err="1"/>
            <a:t>zekerheid</a:t>
          </a:r>
          <a:endParaRPr lang="nl-NL" sz="1900" kern="1200" dirty="0"/>
        </a:p>
      </dsp:txBody>
      <dsp:txXfrm>
        <a:off x="3547966" y="3555529"/>
        <a:ext cx="1780643" cy="863458"/>
      </dsp:txXfrm>
    </dsp:sp>
    <dsp:sp modelId="{B00F0D41-91C1-48C6-B33D-B27F6DA90350}">
      <dsp:nvSpPr>
        <dsp:cNvPr id="0" name=""/>
        <dsp:cNvSpPr/>
      </dsp:nvSpPr>
      <dsp:spPr>
        <a:xfrm>
          <a:off x="5355473" y="3970098"/>
          <a:ext cx="1585348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585348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108514" y="3947625"/>
        <a:ext cx="79267" cy="79267"/>
      </dsp:txXfrm>
    </dsp:sp>
    <dsp:sp modelId="{BC63C8A4-CDCD-4EA9-82F5-0C767DF7EAB8}">
      <dsp:nvSpPr>
        <dsp:cNvPr id="0" name=""/>
        <dsp:cNvSpPr/>
      </dsp:nvSpPr>
      <dsp:spPr>
        <a:xfrm>
          <a:off x="6940822" y="3528666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UWV</a:t>
          </a:r>
          <a:endParaRPr lang="nl-NL" sz="1900" kern="1200" dirty="0"/>
        </a:p>
      </dsp:txBody>
      <dsp:txXfrm>
        <a:off x="6967685" y="3555529"/>
        <a:ext cx="1780643" cy="863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07621-A730-4DD4-9FC3-D227C9761317}">
      <dsp:nvSpPr>
        <dsp:cNvPr id="0" name=""/>
        <dsp:cNvSpPr/>
      </dsp:nvSpPr>
      <dsp:spPr>
        <a:xfrm>
          <a:off x="0" y="2040939"/>
          <a:ext cx="2782885" cy="1447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Produceren</a:t>
          </a:r>
          <a:endParaRPr lang="nl-NL" sz="2900" kern="1200" dirty="0"/>
        </a:p>
      </dsp:txBody>
      <dsp:txXfrm>
        <a:off x="42397" y="2083336"/>
        <a:ext cx="2698091" cy="1362744"/>
      </dsp:txXfrm>
    </dsp:sp>
    <dsp:sp modelId="{F6477A78-84E9-4A89-851C-10DD62AE16F8}">
      <dsp:nvSpPr>
        <dsp:cNvPr id="0" name=""/>
        <dsp:cNvSpPr/>
      </dsp:nvSpPr>
      <dsp:spPr>
        <a:xfrm rot="18378045">
          <a:off x="2528525" y="2245081"/>
          <a:ext cx="1246939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46939" y="17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20821" y="2231068"/>
        <a:ext cx="62346" cy="62346"/>
      </dsp:txXfrm>
    </dsp:sp>
    <dsp:sp modelId="{0BBC8293-D7E0-40BF-8892-5EC6DA915363}">
      <dsp:nvSpPr>
        <dsp:cNvPr id="0" name=""/>
        <dsp:cNvSpPr/>
      </dsp:nvSpPr>
      <dsp:spPr>
        <a:xfrm>
          <a:off x="3521103" y="1070716"/>
          <a:ext cx="2681500" cy="1378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 dirty="0"/>
            <a:t>Particuliere sector</a:t>
          </a:r>
        </a:p>
      </dsp:txBody>
      <dsp:txXfrm>
        <a:off x="3561467" y="1111080"/>
        <a:ext cx="2600772" cy="1297388"/>
      </dsp:txXfrm>
    </dsp:sp>
    <dsp:sp modelId="{65CA00D5-1CB9-4977-95EB-2EBE291C3ED0}">
      <dsp:nvSpPr>
        <dsp:cNvPr id="0" name=""/>
        <dsp:cNvSpPr/>
      </dsp:nvSpPr>
      <dsp:spPr>
        <a:xfrm rot="18289469">
          <a:off x="5927039" y="1215232"/>
          <a:ext cx="128487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8487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37356" y="1200271"/>
        <a:ext cx="64243" cy="64243"/>
      </dsp:txXfrm>
    </dsp:sp>
    <dsp:sp modelId="{9A9DF1BE-F768-42DD-966B-7D574FA83271}">
      <dsp:nvSpPr>
        <dsp:cNvPr id="0" name=""/>
        <dsp:cNvSpPr/>
      </dsp:nvSpPr>
      <dsp:spPr>
        <a:xfrm>
          <a:off x="6936352" y="246419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Primaire</a:t>
          </a:r>
          <a:r>
            <a:rPr lang="en-US" sz="2900" kern="1200" dirty="0"/>
            <a:t> sector</a:t>
          </a:r>
          <a:endParaRPr lang="nl-NL" sz="2900" kern="1200" dirty="0"/>
        </a:p>
      </dsp:txBody>
      <dsp:txXfrm>
        <a:off x="6963215" y="273282"/>
        <a:ext cx="1780643" cy="863458"/>
      </dsp:txXfrm>
    </dsp:sp>
    <dsp:sp modelId="{A1E9ACF8-16AD-45B0-9B6B-DC7FB44CB14F}">
      <dsp:nvSpPr>
        <dsp:cNvPr id="0" name=""/>
        <dsp:cNvSpPr/>
      </dsp:nvSpPr>
      <dsp:spPr>
        <a:xfrm>
          <a:off x="6202604" y="1742613"/>
          <a:ext cx="73374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73374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51134" y="1741430"/>
        <a:ext cx="36687" cy="36687"/>
      </dsp:txXfrm>
    </dsp:sp>
    <dsp:sp modelId="{659F9C51-F7BD-47DD-9164-DCC37432C0C6}">
      <dsp:nvSpPr>
        <dsp:cNvPr id="0" name=""/>
        <dsp:cNvSpPr/>
      </dsp:nvSpPr>
      <dsp:spPr>
        <a:xfrm>
          <a:off x="6936352" y="1301182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Secundaire</a:t>
          </a:r>
          <a:r>
            <a:rPr lang="en-US" sz="2900" kern="1200" dirty="0"/>
            <a:t> sector</a:t>
          </a:r>
          <a:endParaRPr lang="nl-NL" sz="2900" kern="1200" dirty="0"/>
        </a:p>
      </dsp:txBody>
      <dsp:txXfrm>
        <a:off x="6963215" y="1328045"/>
        <a:ext cx="1780643" cy="863458"/>
      </dsp:txXfrm>
    </dsp:sp>
    <dsp:sp modelId="{5E4CFE6B-3240-467B-806F-2716866914C8}">
      <dsp:nvSpPr>
        <dsp:cNvPr id="0" name=""/>
        <dsp:cNvSpPr/>
      </dsp:nvSpPr>
      <dsp:spPr>
        <a:xfrm rot="3310531">
          <a:off x="5927039" y="2269995"/>
          <a:ext cx="1284877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284877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37356" y="2255033"/>
        <a:ext cx="64243" cy="64243"/>
      </dsp:txXfrm>
    </dsp:sp>
    <dsp:sp modelId="{585DA927-4587-424C-81E8-BEED9CF47A45}">
      <dsp:nvSpPr>
        <dsp:cNvPr id="0" name=""/>
        <dsp:cNvSpPr/>
      </dsp:nvSpPr>
      <dsp:spPr>
        <a:xfrm>
          <a:off x="6936352" y="2355944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Tertaire</a:t>
          </a:r>
          <a:r>
            <a:rPr lang="en-US" sz="2900" kern="1200" dirty="0"/>
            <a:t> sector</a:t>
          </a:r>
          <a:endParaRPr lang="nl-NL" sz="2900" kern="1200" dirty="0"/>
        </a:p>
      </dsp:txBody>
      <dsp:txXfrm>
        <a:off x="6963215" y="2382807"/>
        <a:ext cx="1780643" cy="863458"/>
      </dsp:txXfrm>
    </dsp:sp>
    <dsp:sp modelId="{F70B67A0-AAAA-4530-A3BD-0EB96A165CF9}">
      <dsp:nvSpPr>
        <dsp:cNvPr id="0" name=""/>
        <dsp:cNvSpPr/>
      </dsp:nvSpPr>
      <dsp:spPr>
        <a:xfrm rot="3374669">
          <a:off x="2487711" y="3299843"/>
          <a:ext cx="1328565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1328565" y="171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3118780" y="3283790"/>
        <a:ext cx="66428" cy="66428"/>
      </dsp:txXfrm>
    </dsp:sp>
    <dsp:sp modelId="{4805CEFA-0F35-479D-A7A1-61D2F06AE379}">
      <dsp:nvSpPr>
        <dsp:cNvPr id="0" name=""/>
        <dsp:cNvSpPr/>
      </dsp:nvSpPr>
      <dsp:spPr>
        <a:xfrm>
          <a:off x="3521103" y="3174789"/>
          <a:ext cx="2675190" cy="1389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Collectieve</a:t>
          </a:r>
          <a:r>
            <a:rPr lang="en-US" sz="2900" kern="1200" dirty="0"/>
            <a:t> sector</a:t>
          </a:r>
          <a:endParaRPr lang="nl-NL" sz="2900" kern="1200" dirty="0"/>
        </a:p>
      </dsp:txBody>
      <dsp:txXfrm>
        <a:off x="3561786" y="3215472"/>
        <a:ext cx="2593824" cy="1307655"/>
      </dsp:txXfrm>
    </dsp:sp>
    <dsp:sp modelId="{B00F0D41-91C1-48C6-B33D-B27F6DA90350}">
      <dsp:nvSpPr>
        <dsp:cNvPr id="0" name=""/>
        <dsp:cNvSpPr/>
      </dsp:nvSpPr>
      <dsp:spPr>
        <a:xfrm>
          <a:off x="6196293" y="3852139"/>
          <a:ext cx="744528" cy="34321"/>
        </a:xfrm>
        <a:custGeom>
          <a:avLst/>
          <a:gdLst/>
          <a:ahLst/>
          <a:cxnLst/>
          <a:rect l="0" t="0" r="0" b="0"/>
          <a:pathLst>
            <a:path>
              <a:moveTo>
                <a:pt x="0" y="17160"/>
              </a:moveTo>
              <a:lnTo>
                <a:pt x="744528" y="17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500" kern="1200"/>
        </a:p>
      </dsp:txBody>
      <dsp:txXfrm>
        <a:off x="6549944" y="3850686"/>
        <a:ext cx="37226" cy="37226"/>
      </dsp:txXfrm>
    </dsp:sp>
    <dsp:sp modelId="{BC63C8A4-CDCD-4EA9-82F5-0C767DF7EAB8}">
      <dsp:nvSpPr>
        <dsp:cNvPr id="0" name=""/>
        <dsp:cNvSpPr/>
      </dsp:nvSpPr>
      <dsp:spPr>
        <a:xfrm>
          <a:off x="6940822" y="3410707"/>
          <a:ext cx="1834369" cy="91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Quartaire</a:t>
          </a:r>
          <a:r>
            <a:rPr lang="en-US" sz="2900" kern="1200" dirty="0"/>
            <a:t> sector</a:t>
          </a:r>
          <a:endParaRPr lang="nl-NL" sz="2900" kern="1200" dirty="0"/>
        </a:p>
      </dsp:txBody>
      <dsp:txXfrm>
        <a:off x="6967685" y="3437570"/>
        <a:ext cx="1780643" cy="863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15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64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78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347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17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3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83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49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48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1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73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B24DD-26C6-4F15-A8CE-8681B07A2DD8}" type="datetimeFigureOut">
              <a:rPr lang="nl-NL" smtClean="0"/>
              <a:t>20-11-2021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16CD-03DB-4278-A942-E0B97D4E2F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50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95144" y="1092341"/>
            <a:ext cx="9494310" cy="2407221"/>
          </a:xfrm>
        </p:spPr>
        <p:txBody>
          <a:bodyPr>
            <a:normAutofit fontScale="90000"/>
          </a:bodyPr>
          <a:lstStyle/>
          <a:p>
            <a:r>
              <a:rPr lang="en-US" sz="8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7.1 Wat is de </a:t>
            </a:r>
            <a:r>
              <a:rPr lang="en-US" sz="88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overheid</a:t>
            </a:r>
            <a:r>
              <a:rPr lang="en-US" sz="8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nl-NL" sz="8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Extra </a:t>
            </a:r>
            <a:r>
              <a:rPr lang="nl-NL" dirty="0" err="1"/>
              <a:t>powerpoint</a:t>
            </a:r>
            <a:r>
              <a:rPr lang="nl-NL" dirty="0"/>
              <a:t> voor privatiseren in wikiwijs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9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9B122-76BE-4960-8AB9-5456A792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240" y="365125"/>
            <a:ext cx="8671560" cy="1325563"/>
          </a:xfrm>
        </p:spPr>
        <p:txBody>
          <a:bodyPr/>
          <a:lstStyle/>
          <a:p>
            <a:r>
              <a:rPr lang="nl-NL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 ga je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BE9E68-6B93-4772-A3C5-E00F05AB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238" y="1825625"/>
            <a:ext cx="8671561" cy="4351338"/>
          </a:xfrm>
        </p:spPr>
        <p:txBody>
          <a:bodyPr>
            <a:normAutofit/>
          </a:bodyPr>
          <a:lstStyle/>
          <a:p>
            <a:r>
              <a:rPr lang="nl-NL" sz="3600" dirty="0"/>
              <a:t>Verschillende lagen van de overheid</a:t>
            </a:r>
          </a:p>
          <a:p>
            <a:r>
              <a:rPr lang="nl-NL" sz="3600" dirty="0"/>
              <a:t>Collectieve sector</a:t>
            </a:r>
          </a:p>
          <a:p>
            <a:r>
              <a:rPr lang="nl-NL" sz="3600" dirty="0"/>
              <a:t>Particuliere sector</a:t>
            </a:r>
          </a:p>
          <a:p>
            <a:r>
              <a:rPr lang="nl-NL" sz="3600"/>
              <a:t>Marktwerking</a:t>
            </a:r>
          </a:p>
          <a:p>
            <a:r>
              <a:rPr lang="nl-NL" sz="3600"/>
              <a:t>Privatiseren</a:t>
            </a:r>
            <a:endParaRPr lang="nl-NL" sz="36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ED347E8-2AE5-4506-AE56-429648FD8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12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9152" y="365125"/>
            <a:ext cx="8994648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Collectieve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goederen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diensten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59152" y="1825625"/>
            <a:ext cx="8994648" cy="4639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Collectieve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geleverd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?:</a:t>
            </a:r>
          </a:p>
          <a:p>
            <a:pPr lvl="2"/>
            <a:r>
              <a:rPr lang="en-US" dirty="0" err="1"/>
              <a:t>Algemeen</a:t>
            </a:r>
            <a:r>
              <a:rPr lang="en-US" dirty="0"/>
              <a:t> </a:t>
            </a:r>
            <a:r>
              <a:rPr lang="en-US" dirty="0" err="1"/>
              <a:t>belang</a:t>
            </a:r>
            <a:endParaRPr lang="en-US" dirty="0"/>
          </a:p>
          <a:p>
            <a:pPr lvl="2"/>
            <a:r>
              <a:rPr lang="en-US" dirty="0"/>
              <a:t>Anders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duur</a:t>
            </a:r>
            <a:endParaRPr lang="en-US" dirty="0"/>
          </a:p>
          <a:p>
            <a:pPr lvl="2"/>
            <a:r>
              <a:rPr lang="en-US" dirty="0" err="1"/>
              <a:t>Onafhankelijkheid</a:t>
            </a:r>
            <a:r>
              <a:rPr lang="en-US" dirty="0"/>
              <a:t> </a:t>
            </a:r>
            <a:r>
              <a:rPr lang="en-US" dirty="0" err="1"/>
              <a:t>waarborgen</a:t>
            </a:r>
            <a:endParaRPr lang="en-US" dirty="0"/>
          </a:p>
          <a:p>
            <a:pPr lvl="2"/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kwaliteit</a:t>
            </a:r>
            <a:r>
              <a:rPr lang="en-US" dirty="0"/>
              <a:t> </a:t>
            </a:r>
            <a:r>
              <a:rPr lang="en-US" dirty="0" err="1"/>
              <a:t>leveren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Politie</a:t>
            </a:r>
            <a:r>
              <a:rPr lang="en-US" dirty="0"/>
              <a:t>/ </a:t>
            </a:r>
            <a:r>
              <a:rPr lang="en-US" dirty="0" err="1"/>
              <a:t>brandweer</a:t>
            </a:r>
            <a:r>
              <a:rPr lang="en-US" dirty="0"/>
              <a:t>/ leger</a:t>
            </a:r>
          </a:p>
          <a:p>
            <a:pPr lvl="2"/>
            <a:r>
              <a:rPr lang="en-US" dirty="0" err="1"/>
              <a:t>Zorg</a:t>
            </a:r>
            <a:endParaRPr lang="en-US" dirty="0"/>
          </a:p>
          <a:p>
            <a:pPr lvl="2"/>
            <a:r>
              <a:rPr lang="en-US" dirty="0" err="1"/>
              <a:t>Rechtspraak</a:t>
            </a:r>
            <a:endParaRPr lang="en-US" dirty="0"/>
          </a:p>
          <a:p>
            <a:pPr lvl="2"/>
            <a:r>
              <a:rPr lang="en-US" dirty="0" err="1"/>
              <a:t>Onderwijs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2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9152" y="365125"/>
            <a:ext cx="8994648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Collectieve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sector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27142100"/>
              </p:ext>
            </p:extLst>
          </p:nvPr>
        </p:nvGraphicFramePr>
        <p:xfrm>
          <a:off x="2578608" y="1536193"/>
          <a:ext cx="8775192" cy="4810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7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4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9152" y="365125"/>
            <a:ext cx="8994648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Particuliere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sector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41002563"/>
              </p:ext>
            </p:extLst>
          </p:nvPr>
        </p:nvGraphicFramePr>
        <p:xfrm>
          <a:off x="2578608" y="1536193"/>
          <a:ext cx="8775192" cy="4810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7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62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9152" y="365125"/>
            <a:ext cx="8994648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Marktwerking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59152" y="1825625"/>
            <a:ext cx="8994648" cy="4639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de </a:t>
            </a:r>
            <a:r>
              <a:rPr lang="en-US" dirty="0" err="1"/>
              <a:t>producten</a:t>
            </a:r>
            <a:r>
              <a:rPr lang="en-US" dirty="0"/>
              <a:t> die de </a:t>
            </a:r>
            <a:r>
              <a:rPr lang="en-US" dirty="0" err="1"/>
              <a:t>consumenten</a:t>
            </a:r>
            <a:r>
              <a:rPr lang="en-US" dirty="0"/>
              <a:t> </a:t>
            </a:r>
            <a:r>
              <a:rPr lang="en-US" dirty="0" err="1"/>
              <a:t>graag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/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inspelen</a:t>
            </a:r>
            <a:r>
              <a:rPr lang="en-US" dirty="0"/>
              <a:t> op de </a:t>
            </a:r>
            <a:r>
              <a:rPr lang="en-US" dirty="0" err="1"/>
              <a:t>wensen</a:t>
            </a:r>
            <a:r>
              <a:rPr lang="en-US" dirty="0"/>
              <a:t> van de </a:t>
            </a:r>
            <a:r>
              <a:rPr lang="en-US" dirty="0" err="1"/>
              <a:t>consument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Om de burgers </a:t>
            </a:r>
            <a:r>
              <a:rPr lang="en-US" dirty="0" err="1"/>
              <a:t>beter</a:t>
            </a:r>
            <a:r>
              <a:rPr lang="en-US" dirty="0"/>
              <a:t> van </a:t>
            </a:r>
            <a:r>
              <a:rPr lang="en-US" dirty="0" err="1"/>
              <a:t>dienst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overheidsbedrijven</a:t>
            </a:r>
            <a:r>
              <a:rPr lang="en-US" dirty="0"/>
              <a:t> </a:t>
            </a:r>
            <a:r>
              <a:rPr lang="en-US" dirty="0" err="1"/>
              <a:t>geprivatiseerd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zie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powerpointstrip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39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5456" y="365125"/>
            <a:ext cx="8848344" cy="1325563"/>
          </a:xfrm>
        </p:spPr>
        <p:txBody>
          <a:bodyPr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slag</a:t>
            </a:r>
            <a:endParaRPr lang="nl-NL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96896" y="1825625"/>
            <a:ext cx="8756904" cy="1779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opgaven</a:t>
            </a:r>
            <a:r>
              <a:rPr lang="en-US" dirty="0"/>
              <a:t>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2 t/m 11 </a:t>
            </a:r>
            <a:r>
              <a:rPr lang="en-US" dirty="0"/>
              <a:t>(</a:t>
            </a:r>
            <a:r>
              <a:rPr lang="en-US" dirty="0" err="1"/>
              <a:t>blz</a:t>
            </a:r>
            <a:r>
              <a:rPr lang="en-US" dirty="0"/>
              <a:t> 190)</a:t>
            </a:r>
          </a:p>
          <a:p>
            <a:pPr marL="0" indent="0">
              <a:buNone/>
            </a:pPr>
            <a:r>
              <a:rPr lang="en-US" dirty="0" err="1"/>
              <a:t>Nakijken</a:t>
            </a:r>
            <a:r>
              <a:rPr lang="en-US" dirty="0"/>
              <a:t> </a:t>
            </a:r>
            <a:r>
              <a:rPr lang="en-US" dirty="0" err="1"/>
              <a:t>gemaakte</a:t>
            </a:r>
            <a:r>
              <a:rPr lang="en-US" dirty="0"/>
              <a:t> </a:t>
            </a:r>
            <a:r>
              <a:rPr lang="en-US" dirty="0" err="1"/>
              <a:t>opgaven</a:t>
            </a:r>
            <a:r>
              <a:rPr lang="en-US" dirty="0"/>
              <a:t> met rode pen</a:t>
            </a:r>
          </a:p>
          <a:p>
            <a:pPr marL="0" indent="0">
              <a:buNone/>
            </a:pPr>
            <a:r>
              <a:rPr lang="en-US" dirty="0" err="1"/>
              <a:t>Opgaven</a:t>
            </a:r>
            <a:r>
              <a:rPr lang="en-US" dirty="0"/>
              <a:t> 2, 7, 8 </a:t>
            </a:r>
            <a:r>
              <a:rPr lang="en-US" dirty="0" err="1"/>
              <a:t>en</a:t>
            </a:r>
            <a:r>
              <a:rPr lang="en-US" dirty="0"/>
              <a:t> 10 mag je in je </a:t>
            </a:r>
            <a:r>
              <a:rPr lang="en-US" dirty="0" err="1"/>
              <a:t>boek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800" r="29733"/>
          <a:stretch/>
        </p:blipFill>
        <p:spPr>
          <a:xfrm>
            <a:off x="0" y="0"/>
            <a:ext cx="2295144" cy="6858000"/>
          </a:xfrm>
          <a:prstGeom prst="rect">
            <a:avLst/>
          </a:prstGeom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F3004AB1-D647-4817-A3E2-9802DBA62C73}"/>
              </a:ext>
            </a:extLst>
          </p:cNvPr>
          <p:cNvSpPr txBox="1">
            <a:spLocks/>
          </p:cNvSpPr>
          <p:nvPr/>
        </p:nvSpPr>
        <p:spPr>
          <a:xfrm>
            <a:off x="3779520" y="4131945"/>
            <a:ext cx="7574280" cy="22891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Wat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</a:rPr>
              <a:t>moet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 je nu </a:t>
            </a:r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</a:rPr>
              <a:t>kunnen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herkent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lagen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de </a:t>
            </a:r>
            <a:r>
              <a:rPr lang="en-US" dirty="0" err="1"/>
              <a:t>collectieve</a:t>
            </a:r>
            <a:r>
              <a:rPr lang="en-US" dirty="0"/>
              <a:t> sector is.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de </a:t>
            </a:r>
            <a:r>
              <a:rPr lang="en-US" dirty="0" err="1"/>
              <a:t>particulaire</a:t>
            </a:r>
            <a:r>
              <a:rPr lang="en-US" dirty="0"/>
              <a:t> sector is.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weet</a:t>
            </a:r>
            <a:r>
              <a:rPr lang="en-US" dirty="0"/>
              <a:t> wat </a:t>
            </a:r>
            <a:r>
              <a:rPr lang="en-US" dirty="0" err="1"/>
              <a:t>marktwerking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privatiseren</a:t>
            </a:r>
            <a:r>
              <a:rPr lang="en-US" dirty="0"/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13733798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211</Words>
  <Application>Microsoft Office PowerPoint</Application>
  <PresentationFormat>Breedbeeld</PresentationFormat>
  <Paragraphs>51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7.1 Wat is de overheid?</vt:lpstr>
      <vt:lpstr>Wat ga je leren?</vt:lpstr>
      <vt:lpstr>Collectieve goederen en diensten</vt:lpstr>
      <vt:lpstr>Collectieve sector</vt:lpstr>
      <vt:lpstr>Particuliere sector</vt:lpstr>
      <vt:lpstr>Marktwerking</vt:lpstr>
      <vt:lpstr>Aan de slag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RIJKSBEGROTING</dc:title>
  <dc:creator>Seelen, BMJG (Bernard)</dc:creator>
  <cp:lastModifiedBy>Seelen, BMJG (Bernhard)</cp:lastModifiedBy>
  <cp:revision>10</cp:revision>
  <dcterms:created xsi:type="dcterms:W3CDTF">2017-11-13T08:12:40Z</dcterms:created>
  <dcterms:modified xsi:type="dcterms:W3CDTF">2021-11-20T18:18:57Z</dcterms:modified>
</cp:coreProperties>
</file>